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147476444" r:id="rId5"/>
    <p:sldId id="2147376216" r:id="rId6"/>
    <p:sldId id="2147476396" r:id="rId7"/>
    <p:sldId id="2147476451" r:id="rId8"/>
    <p:sldId id="2147476446" r:id="rId9"/>
    <p:sldId id="2147476399" r:id="rId10"/>
    <p:sldId id="2147476400" r:id="rId11"/>
    <p:sldId id="2147476407" r:id="rId12"/>
    <p:sldId id="2147476409" r:id="rId13"/>
    <p:sldId id="2147476410" r:id="rId14"/>
    <p:sldId id="2147476411" r:id="rId15"/>
    <p:sldId id="2147476413" r:id="rId16"/>
    <p:sldId id="2147476439" r:id="rId17"/>
    <p:sldId id="2147476418" r:id="rId18"/>
    <p:sldId id="2147476398" r:id="rId19"/>
    <p:sldId id="2147476402" r:id="rId20"/>
    <p:sldId id="2147476440" r:id="rId21"/>
    <p:sldId id="2147476441" r:id="rId22"/>
    <p:sldId id="2147476406" r:id="rId23"/>
    <p:sldId id="2147476414" r:id="rId24"/>
    <p:sldId id="2147476415" r:id="rId25"/>
    <p:sldId id="2147476412" r:id="rId26"/>
    <p:sldId id="2147476416" r:id="rId27"/>
    <p:sldId id="2147476429" r:id="rId28"/>
    <p:sldId id="2147476450" r:id="rId29"/>
    <p:sldId id="2147476430" r:id="rId30"/>
    <p:sldId id="2147476442" r:id="rId31"/>
    <p:sldId id="2147476427" r:id="rId32"/>
    <p:sldId id="2147476401" r:id="rId33"/>
    <p:sldId id="2147476422" r:id="rId34"/>
    <p:sldId id="2147476403" r:id="rId35"/>
    <p:sldId id="2147476420" r:id="rId36"/>
    <p:sldId id="2147476423" r:id="rId37"/>
    <p:sldId id="2147476424" r:id="rId38"/>
    <p:sldId id="2147476431" r:id="rId39"/>
    <p:sldId id="2147476432" r:id="rId40"/>
    <p:sldId id="2147476433" r:id="rId41"/>
    <p:sldId id="2147476434" r:id="rId42"/>
    <p:sldId id="2147476435" r:id="rId43"/>
    <p:sldId id="2147476436" r:id="rId44"/>
    <p:sldId id="214747643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DS 101" id="{0947D8B9-DE4B-4970-8967-A20956D35FD6}">
          <p14:sldIdLst>
            <p14:sldId id="2147476444"/>
          </p14:sldIdLst>
        </p14:section>
        <p14:section name="Overveiw" id="{9146FBEA-1923-4647-A557-F49D78FF60E8}">
          <p14:sldIdLst>
            <p14:sldId id="2147376216"/>
            <p14:sldId id="2147476396"/>
            <p14:sldId id="2147476451"/>
            <p14:sldId id="2147476446"/>
          </p14:sldIdLst>
        </p14:section>
        <p14:section name="Registration" id="{A2809817-9BA0-4347-8412-D55145E0AA2D}">
          <p14:sldIdLst>
            <p14:sldId id="2147476399"/>
            <p14:sldId id="2147476400"/>
            <p14:sldId id="2147476407"/>
            <p14:sldId id="2147476409"/>
            <p14:sldId id="2147476410"/>
            <p14:sldId id="2147476411"/>
            <p14:sldId id="2147476413"/>
            <p14:sldId id="2147476439"/>
            <p14:sldId id="2147476418"/>
          </p14:sldIdLst>
        </p14:section>
        <p14:section name="User Types" id="{D2418238-0829-44AD-AF54-C442B54F7E44}">
          <p14:sldIdLst>
            <p14:sldId id="2147476398"/>
            <p14:sldId id="2147476402"/>
            <p14:sldId id="2147476440"/>
            <p14:sldId id="2147476441"/>
            <p14:sldId id="2147476406"/>
            <p14:sldId id="2147476414"/>
            <p14:sldId id="2147476415"/>
            <p14:sldId id="2147476412"/>
          </p14:sldIdLst>
        </p14:section>
        <p14:section name="User Permission and Admin Role" id="{83F34752-5F85-4D4F-BE27-42E14E209432}">
          <p14:sldIdLst>
            <p14:sldId id="2147476416"/>
            <p14:sldId id="2147476429"/>
            <p14:sldId id="2147476450"/>
            <p14:sldId id="2147476430"/>
            <p14:sldId id="2147476442"/>
          </p14:sldIdLst>
        </p14:section>
        <p14:section name="Navigation" id="{35635D58-994E-45FD-8F49-44E4432759CD}">
          <p14:sldIdLst>
            <p14:sldId id="2147476427"/>
            <p14:sldId id="2147476401"/>
            <p14:sldId id="2147476422"/>
            <p14:sldId id="2147476403"/>
            <p14:sldId id="2147476420"/>
          </p14:sldIdLst>
        </p14:section>
        <p14:section name="Features" id="{6499750B-E1AC-42D5-96C7-CFC46A42D181}">
          <p14:sldIdLst>
            <p14:sldId id="2147476423"/>
            <p14:sldId id="2147476424"/>
          </p14:sldIdLst>
        </p14:section>
        <p14:section name="Complaint Web Form" id="{E3125EC7-2D3B-48E8-A59C-65029D0AE7C7}">
          <p14:sldIdLst>
            <p14:sldId id="2147476431"/>
            <p14:sldId id="2147476432"/>
            <p14:sldId id="2147476433"/>
            <p14:sldId id="2147476434"/>
            <p14:sldId id="2147476435"/>
            <p14:sldId id="2147476436"/>
          </p14:sldIdLst>
        </p14:section>
        <p14:section name="Closing" id="{75D2A3FC-B7AD-4EEB-B5FF-B1CEB55BBD03}">
          <p14:sldIdLst>
            <p14:sldId id="21474764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E8BE8C-4770-B39C-292F-C8802C54D737}" name="Nicolette Lerch" initials="NL" userId="S::nlerch@captechventures.com::acbd4681-eff0-4ccd-bab2-4f089cf7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6CE70-75EA-4CD9-8118-7C8945974CD0}" v="4147" dt="2025-05-02T17:38:46.161"/>
    <p1510:client id="{9A6416F5-DA0E-47F2-9966-98D1E9880345}" v="8459" dt="2025-05-02T15:59:38.806"/>
    <p1510:client id="{D5A4CFAE-4D0F-4F3D-9FF2-446028CE80FB}" v="3930" dt="2025-05-01T20:59:08.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825D6-9B35-4A86-9ED6-58F1F47E5372}"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28086-E245-45C9-B44A-13FF3C6F493D}" type="slidenum">
              <a:rPr lang="en-US" smtClean="0"/>
              <a:t>‹#›</a:t>
            </a:fld>
            <a:endParaRPr lang="en-US"/>
          </a:p>
        </p:txBody>
      </p:sp>
    </p:spTree>
    <p:extLst>
      <p:ext uri="{BB962C8B-B14F-4D97-AF65-F5344CB8AC3E}">
        <p14:creationId xmlns:p14="http://schemas.microsoft.com/office/powerpoint/2010/main" val="30531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buFont typeface="Arial" panose="020B0604020202020204" pitchFamily="34" charset="0"/>
              <a:buNone/>
            </a:pPr>
            <a:endParaRPr lang="en-US"/>
          </a:p>
        </p:txBody>
      </p:sp>
    </p:spTree>
    <p:extLst>
      <p:ext uri="{BB962C8B-B14F-4D97-AF65-F5344CB8AC3E}">
        <p14:creationId xmlns:p14="http://schemas.microsoft.com/office/powerpoint/2010/main" val="119417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0398C-30F7-F340-371A-B2CD3E4BF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ECA3-6ED1-145A-D422-56ECDB33C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F0CA9-F90F-6FB0-A640-EBAAF482B8E8}"/>
              </a:ext>
            </a:extLst>
          </p:cNvPr>
          <p:cNvSpPr>
            <a:spLocks noGrp="1"/>
          </p:cNvSpPr>
          <p:nvPr>
            <p:ph type="body" idx="1"/>
          </p:nvPr>
        </p:nvSpPr>
        <p:spPr/>
        <p:txBody>
          <a:bodyPr/>
          <a:lstStyle/>
          <a:p>
            <a:r>
              <a:rPr lang="en-US"/>
              <a:t>*Add box around User Access, segway into permissions*</a:t>
            </a:r>
          </a:p>
        </p:txBody>
      </p:sp>
      <p:sp>
        <p:nvSpPr>
          <p:cNvPr id="4" name="Slide Number Placeholder 3">
            <a:extLst>
              <a:ext uri="{FF2B5EF4-FFF2-40B4-BE49-F238E27FC236}">
                <a16:creationId xmlns:a16="http://schemas.microsoft.com/office/drawing/2014/main" id="{5560055A-16DC-43BB-2E36-AA53AC05CE61}"/>
              </a:ext>
            </a:extLst>
          </p:cNvPr>
          <p:cNvSpPr>
            <a:spLocks noGrp="1"/>
          </p:cNvSpPr>
          <p:nvPr>
            <p:ph type="sldNum" sz="quarter" idx="5"/>
          </p:nvPr>
        </p:nvSpPr>
        <p:spPr/>
        <p:txBody>
          <a:bodyPr/>
          <a:lstStyle/>
          <a:p>
            <a:fld id="{11C28086-E245-45C9-B44A-13FF3C6F493D}" type="slidenum">
              <a:rPr lang="en-US" smtClean="0"/>
              <a:t>22</a:t>
            </a:fld>
            <a:endParaRPr lang="en-US"/>
          </a:p>
        </p:txBody>
      </p:sp>
    </p:spTree>
    <p:extLst>
      <p:ext uri="{BB962C8B-B14F-4D97-AF65-F5344CB8AC3E}">
        <p14:creationId xmlns:p14="http://schemas.microsoft.com/office/powerpoint/2010/main" val="1408629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B3D19-D25E-BF75-5939-595C9BC4E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A3186-A135-30C8-8CD6-F13C93110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D6E85-64BC-4E71-3455-DD8FDF74EBF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C3A524-B170-1D3A-EFA6-C6A1B3086AC0}"/>
              </a:ext>
            </a:extLst>
          </p:cNvPr>
          <p:cNvSpPr>
            <a:spLocks noGrp="1"/>
          </p:cNvSpPr>
          <p:nvPr>
            <p:ph type="sldNum" sz="quarter" idx="5"/>
          </p:nvPr>
        </p:nvSpPr>
        <p:spPr/>
        <p:txBody>
          <a:bodyPr/>
          <a:lstStyle/>
          <a:p>
            <a:fld id="{11C28086-E245-45C9-B44A-13FF3C6F493D}" type="slidenum">
              <a:rPr lang="en-US" smtClean="0"/>
              <a:t>24</a:t>
            </a:fld>
            <a:endParaRPr lang="en-US"/>
          </a:p>
        </p:txBody>
      </p:sp>
    </p:spTree>
    <p:extLst>
      <p:ext uri="{BB962C8B-B14F-4D97-AF65-F5344CB8AC3E}">
        <p14:creationId xmlns:p14="http://schemas.microsoft.com/office/powerpoint/2010/main" val="1012426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926A-359E-CA10-D7A1-C591034DE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E4048-0DB1-4C9C-E85C-1A4FA2DFEC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B262C-C349-8494-4698-693BCA2AAB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E408F9-DBB5-ADB7-90A9-3C840A1B9D42}"/>
              </a:ext>
            </a:extLst>
          </p:cNvPr>
          <p:cNvSpPr>
            <a:spLocks noGrp="1"/>
          </p:cNvSpPr>
          <p:nvPr>
            <p:ph type="sldNum" sz="quarter" idx="5"/>
          </p:nvPr>
        </p:nvSpPr>
        <p:spPr/>
        <p:txBody>
          <a:bodyPr/>
          <a:lstStyle/>
          <a:p>
            <a:fld id="{11C28086-E245-45C9-B44A-13FF3C6F493D}" type="slidenum">
              <a:rPr lang="en-US" smtClean="0"/>
              <a:t>25</a:t>
            </a:fld>
            <a:endParaRPr lang="en-US"/>
          </a:p>
        </p:txBody>
      </p:sp>
    </p:spTree>
    <p:extLst>
      <p:ext uri="{BB962C8B-B14F-4D97-AF65-F5344CB8AC3E}">
        <p14:creationId xmlns:p14="http://schemas.microsoft.com/office/powerpoint/2010/main" val="377280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26</a:t>
            </a:fld>
            <a:endParaRPr lang="en-US"/>
          </a:p>
        </p:txBody>
      </p:sp>
    </p:spTree>
    <p:extLst>
      <p:ext uri="{BB962C8B-B14F-4D97-AF65-F5344CB8AC3E}">
        <p14:creationId xmlns:p14="http://schemas.microsoft.com/office/powerpoint/2010/main" val="317819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3144-1738-A4CA-3F2D-036D3A20F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51DEE-0811-9330-DE4D-26B6CD2753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40DF0-A940-C457-3D33-A7F368286BAC}"/>
              </a:ext>
            </a:extLst>
          </p:cNvPr>
          <p:cNvSpPr>
            <a:spLocks noGrp="1"/>
          </p:cNvSpPr>
          <p:nvPr>
            <p:ph type="body" idx="1"/>
          </p:nvPr>
        </p:nvSpPr>
        <p:spPr/>
        <p:txBody>
          <a:bodyPr/>
          <a:lstStyle/>
          <a:p>
            <a:r>
              <a:rPr lang="en-US"/>
              <a:t>Review the registration slides to see if I note how to become an admin </a:t>
            </a:r>
          </a:p>
        </p:txBody>
      </p:sp>
      <p:sp>
        <p:nvSpPr>
          <p:cNvPr id="4" name="Slide Number Placeholder 3">
            <a:extLst>
              <a:ext uri="{FF2B5EF4-FFF2-40B4-BE49-F238E27FC236}">
                <a16:creationId xmlns:a16="http://schemas.microsoft.com/office/drawing/2014/main" id="{6E82063C-EB57-44AA-DA46-1B3A0DE8C401}"/>
              </a:ext>
            </a:extLst>
          </p:cNvPr>
          <p:cNvSpPr>
            <a:spLocks noGrp="1"/>
          </p:cNvSpPr>
          <p:nvPr>
            <p:ph type="sldNum" sz="quarter" idx="5"/>
          </p:nvPr>
        </p:nvSpPr>
        <p:spPr/>
        <p:txBody>
          <a:bodyPr/>
          <a:lstStyle/>
          <a:p>
            <a:fld id="{11C28086-E245-45C9-B44A-13FF3C6F493D}" type="slidenum">
              <a:rPr lang="en-US" smtClean="0"/>
              <a:t>27</a:t>
            </a:fld>
            <a:endParaRPr lang="en-US"/>
          </a:p>
        </p:txBody>
      </p:sp>
    </p:spTree>
    <p:extLst>
      <p:ext uri="{BB962C8B-B14F-4D97-AF65-F5344CB8AC3E}">
        <p14:creationId xmlns:p14="http://schemas.microsoft.com/office/powerpoint/2010/main" val="193920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some of these options are available without having an account/being logged into CARDS (being an authenticated user) including the ability to file a complaint. It would be appropriate to note here that File a Complaint is only available on the menu when the user is not logged in, otherwise it is found in the Forms and Tools menu (this is shown in the Complaint section later in the deck)</a:t>
            </a:r>
          </a:p>
        </p:txBody>
      </p:sp>
      <p:sp>
        <p:nvSpPr>
          <p:cNvPr id="4" name="Slide Number Placeholder 3"/>
          <p:cNvSpPr>
            <a:spLocks noGrp="1"/>
          </p:cNvSpPr>
          <p:nvPr>
            <p:ph type="sldNum" sz="quarter" idx="5"/>
          </p:nvPr>
        </p:nvSpPr>
        <p:spPr/>
        <p:txBody>
          <a:bodyPr/>
          <a:lstStyle/>
          <a:p>
            <a:fld id="{11C28086-E245-45C9-B44A-13FF3C6F493D}" type="slidenum">
              <a:rPr lang="en-US" smtClean="0"/>
              <a:t>29</a:t>
            </a:fld>
            <a:endParaRPr lang="en-US"/>
          </a:p>
        </p:txBody>
      </p:sp>
    </p:spTree>
    <p:extLst>
      <p:ext uri="{BB962C8B-B14F-4D97-AF65-F5344CB8AC3E}">
        <p14:creationId xmlns:p14="http://schemas.microsoft.com/office/powerpoint/2010/main" val="1822604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is meant to act as a “sneak peak” for external stakeholders. Additional trainings will be available that go more in depth on specific features for the relevant user groups.</a:t>
            </a:r>
          </a:p>
        </p:txBody>
      </p:sp>
      <p:sp>
        <p:nvSpPr>
          <p:cNvPr id="4" name="Slide Number Placeholder 3"/>
          <p:cNvSpPr>
            <a:spLocks noGrp="1"/>
          </p:cNvSpPr>
          <p:nvPr>
            <p:ph type="sldNum" sz="quarter" idx="5"/>
          </p:nvPr>
        </p:nvSpPr>
        <p:spPr/>
        <p:txBody>
          <a:bodyPr/>
          <a:lstStyle/>
          <a:p>
            <a:fld id="{11C28086-E245-45C9-B44A-13FF3C6F493D}" type="slidenum">
              <a:rPr lang="en-US" smtClean="0"/>
              <a:t>33</a:t>
            </a:fld>
            <a:endParaRPr lang="en-US"/>
          </a:p>
        </p:txBody>
      </p:sp>
    </p:spTree>
    <p:extLst>
      <p:ext uri="{BB962C8B-B14F-4D97-AF65-F5344CB8AC3E}">
        <p14:creationId xmlns:p14="http://schemas.microsoft.com/office/powerpoint/2010/main" val="3964981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This is a great place to emphasize value added for external users and make callouts to how specific features will help them do their job more efficiently.</a:t>
            </a:r>
          </a:p>
        </p:txBody>
      </p:sp>
      <p:sp>
        <p:nvSpPr>
          <p:cNvPr id="4" name="Slide Number Placeholder 3"/>
          <p:cNvSpPr>
            <a:spLocks noGrp="1"/>
          </p:cNvSpPr>
          <p:nvPr>
            <p:ph type="sldNum" sz="quarter" idx="5"/>
          </p:nvPr>
        </p:nvSpPr>
        <p:spPr/>
        <p:txBody>
          <a:bodyPr/>
          <a:lstStyle/>
          <a:p>
            <a:fld id="{11C28086-E245-45C9-B44A-13FF3C6F493D}" type="slidenum">
              <a:rPr lang="en-US" smtClean="0"/>
              <a:t>34</a:t>
            </a:fld>
            <a:endParaRPr lang="en-US"/>
          </a:p>
        </p:txBody>
      </p:sp>
    </p:spTree>
    <p:extLst>
      <p:ext uri="{BB962C8B-B14F-4D97-AF65-F5344CB8AC3E}">
        <p14:creationId xmlns:p14="http://schemas.microsoft.com/office/powerpoint/2010/main" val="364518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Replace the date placeholder with the date of the presentation to stakeholders</a:t>
            </a:r>
          </a:p>
        </p:txBody>
      </p:sp>
      <p:sp>
        <p:nvSpPr>
          <p:cNvPr id="4" name="Slide Number Placeholder 3"/>
          <p:cNvSpPr>
            <a:spLocks noGrp="1"/>
          </p:cNvSpPr>
          <p:nvPr>
            <p:ph type="sldNum" sz="quarter" idx="5"/>
          </p:nvPr>
        </p:nvSpPr>
        <p:spPr/>
        <p:txBody>
          <a:bodyPr/>
          <a:lstStyle/>
          <a:p>
            <a:fld id="{11C28086-E245-45C9-B44A-13FF3C6F493D}" type="slidenum">
              <a:rPr lang="en-US" smtClean="0"/>
              <a:t>41</a:t>
            </a:fld>
            <a:endParaRPr lang="en-US"/>
          </a:p>
        </p:txBody>
      </p:sp>
    </p:spTree>
    <p:extLst>
      <p:ext uri="{BB962C8B-B14F-4D97-AF65-F5344CB8AC3E}">
        <p14:creationId xmlns:p14="http://schemas.microsoft.com/office/powerpoint/2010/main" val="339008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6761-68CD-0940-55B1-3D8A3E27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2E3772-40F7-D22D-AD97-C1F05DF64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668215-A169-04AF-13F3-EE94A36BD60E}"/>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068610A7-0AD5-29EE-64F8-D5634341DF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19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should note that the production environment will not be live and available for use until June 2</a:t>
            </a:r>
            <a:r>
              <a:rPr lang="en-US" baseline="30000"/>
              <a:t>nd</a:t>
            </a:r>
            <a:r>
              <a:rPr lang="en-US"/>
              <a:t>.  After go-live, we would recommend updating this slide to include that link in Step 1.</a:t>
            </a:r>
          </a:p>
        </p:txBody>
      </p:sp>
      <p:sp>
        <p:nvSpPr>
          <p:cNvPr id="4" name="Slide Number Placeholder 3"/>
          <p:cNvSpPr>
            <a:spLocks noGrp="1"/>
          </p:cNvSpPr>
          <p:nvPr>
            <p:ph type="sldNum" sz="quarter" idx="5"/>
          </p:nvPr>
        </p:nvSpPr>
        <p:spPr/>
        <p:txBody>
          <a:bodyPr/>
          <a:lstStyle/>
          <a:p>
            <a:fld id="{11C28086-E245-45C9-B44A-13FF3C6F493D}" type="slidenum">
              <a:rPr lang="en-US" smtClean="0"/>
              <a:t>7</a:t>
            </a:fld>
            <a:endParaRPr lang="en-US"/>
          </a:p>
        </p:txBody>
      </p:sp>
    </p:spTree>
    <p:extLst>
      <p:ext uri="{BB962C8B-B14F-4D97-AF65-F5344CB8AC3E}">
        <p14:creationId xmlns:p14="http://schemas.microsoft.com/office/powerpoint/2010/main" val="357219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all have additional information about how external users become account admin and how that process is handled by the internal team, this would be a good place to speak to that and possibly include an additional slide with that information.</a:t>
            </a:r>
          </a:p>
        </p:txBody>
      </p:sp>
      <p:sp>
        <p:nvSpPr>
          <p:cNvPr id="4" name="Slide Number Placeholder 3"/>
          <p:cNvSpPr>
            <a:spLocks noGrp="1"/>
          </p:cNvSpPr>
          <p:nvPr>
            <p:ph type="sldNum" sz="quarter" idx="5"/>
          </p:nvPr>
        </p:nvSpPr>
        <p:spPr/>
        <p:txBody>
          <a:bodyPr/>
          <a:lstStyle/>
          <a:p>
            <a:fld id="{11C28086-E245-45C9-B44A-13FF3C6F493D}" type="slidenum">
              <a:rPr lang="en-US" smtClean="0"/>
              <a:t>11</a:t>
            </a:fld>
            <a:endParaRPr lang="en-US"/>
          </a:p>
        </p:txBody>
      </p:sp>
    </p:spTree>
    <p:extLst>
      <p:ext uri="{BB962C8B-B14F-4D97-AF65-F5344CB8AC3E}">
        <p14:creationId xmlns:p14="http://schemas.microsoft.com/office/powerpoint/2010/main" val="392168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here the difference between authenticated and non authenticated users. Authenticated users have completed the registration process and have their own account and login credentials. Unauthenticated users do not. Unauthenticated users are still able to access certain functionality in CARDS such as filing a complaint without a login. That will be covered later in the presentation.</a:t>
            </a:r>
          </a:p>
        </p:txBody>
      </p:sp>
      <p:sp>
        <p:nvSpPr>
          <p:cNvPr id="4" name="Slide Number Placeholder 3"/>
          <p:cNvSpPr>
            <a:spLocks noGrp="1"/>
          </p:cNvSpPr>
          <p:nvPr>
            <p:ph type="sldNum" sz="quarter" idx="5"/>
          </p:nvPr>
        </p:nvSpPr>
        <p:spPr/>
        <p:txBody>
          <a:bodyPr/>
          <a:lstStyle/>
          <a:p>
            <a:fld id="{11C28086-E245-45C9-B44A-13FF3C6F493D}" type="slidenum">
              <a:rPr lang="en-US" smtClean="0"/>
              <a:t>13</a:t>
            </a:fld>
            <a:endParaRPr lang="en-US"/>
          </a:p>
        </p:txBody>
      </p:sp>
    </p:spTree>
    <p:extLst>
      <p:ext uri="{BB962C8B-B14F-4D97-AF65-F5344CB8AC3E}">
        <p14:creationId xmlns:p14="http://schemas.microsoft.com/office/powerpoint/2010/main" val="319500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8612-784E-62B3-2C1B-0AE55DC21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B27E0-5B4F-0987-E0D9-C276C5390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72049-1727-B6AB-ABD6-BF9DEC8F0EB1}"/>
              </a:ext>
            </a:extLst>
          </p:cNvPr>
          <p:cNvSpPr>
            <a:spLocks noGrp="1"/>
          </p:cNvSpPr>
          <p:nvPr>
            <p:ph type="body" idx="1"/>
          </p:nvPr>
        </p:nvSpPr>
        <p:spPr/>
        <p:txBody>
          <a:bodyPr/>
          <a:lstStyle/>
          <a:p>
            <a:r>
              <a:rPr lang="en-US" b="1"/>
              <a:t>We will start with the homepages for each external user type.</a:t>
            </a:r>
          </a:p>
          <a:p>
            <a:endParaRPr lang="en-US" b="1"/>
          </a:p>
          <a:p>
            <a:r>
              <a:rPr lang="en-US" b="1"/>
              <a:t>Each homepage layout varies based on the user type and it is important to note that only one user type may be assumed at a time, and once a user type is selected for an account, it cannot be changed.</a:t>
            </a:r>
          </a:p>
        </p:txBody>
      </p:sp>
      <p:sp>
        <p:nvSpPr>
          <p:cNvPr id="4" name="Slide Number Placeholder 3">
            <a:extLst>
              <a:ext uri="{FF2B5EF4-FFF2-40B4-BE49-F238E27FC236}">
                <a16:creationId xmlns:a16="http://schemas.microsoft.com/office/drawing/2014/main" id="{C90FA24C-73EB-DF76-BBD4-2BF7661684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28086-E245-45C9-B44A-13FF3C6F493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94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a:p>
        </p:txBody>
      </p:sp>
      <p:sp>
        <p:nvSpPr>
          <p:cNvPr id="4" name="Slide Number Placeholder 3"/>
          <p:cNvSpPr>
            <a:spLocks noGrp="1"/>
          </p:cNvSpPr>
          <p:nvPr>
            <p:ph type="sldNum" sz="quarter" idx="5"/>
          </p:nvPr>
        </p:nvSpPr>
        <p:spPr/>
        <p:txBody>
          <a:bodyPr/>
          <a:lstStyle/>
          <a:p>
            <a:fld id="{11C28086-E245-45C9-B44A-13FF3C6F493D}" type="slidenum">
              <a:rPr lang="en-US" smtClean="0"/>
              <a:t>19</a:t>
            </a:fld>
            <a:endParaRPr lang="en-US"/>
          </a:p>
        </p:txBody>
      </p:sp>
    </p:spTree>
    <p:extLst>
      <p:ext uri="{BB962C8B-B14F-4D97-AF65-F5344CB8AC3E}">
        <p14:creationId xmlns:p14="http://schemas.microsoft.com/office/powerpoint/2010/main" val="173189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E2115-8AA6-0FB5-2E28-4BE0B3CCC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310F67-964D-D2FB-053F-8EFED8D3B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29ED4-903B-EE9F-3987-7116EDCABFA3}"/>
              </a:ext>
            </a:extLst>
          </p:cNvPr>
          <p:cNvSpPr>
            <a:spLocks noGrp="1"/>
          </p:cNvSpPr>
          <p:nvPr>
            <p:ph type="body" idx="1"/>
          </p:nvPr>
        </p:nvSpPr>
        <p:spPr/>
        <p:txBody>
          <a:bodyPr/>
          <a:lstStyle/>
          <a:p>
            <a:r>
              <a:rPr lang="en-US"/>
              <a:t>The TPA Homepage closely mirrors the Insurer Homepage with the main differences being different options available in the Forms and Tools Menu and the Associated Insurers Section Replacing the Associated TPAs.</a:t>
            </a:r>
          </a:p>
          <a:p>
            <a:endParaRPr lang="en-US"/>
          </a:p>
          <a:p>
            <a:r>
              <a:rPr lang="en-US"/>
              <a:t>If a TPA user, they can perform actions on behalf of the Insurer by navigating to the Insurer’s entity Selection. We will review the differences in permissions for TPAs at a later date – will be included in the 201</a:t>
            </a:r>
          </a:p>
        </p:txBody>
      </p:sp>
      <p:sp>
        <p:nvSpPr>
          <p:cNvPr id="4" name="Slide Number Placeholder 3">
            <a:extLst>
              <a:ext uri="{FF2B5EF4-FFF2-40B4-BE49-F238E27FC236}">
                <a16:creationId xmlns:a16="http://schemas.microsoft.com/office/drawing/2014/main" id="{0BA45503-2BDE-94B4-B5F8-B089D48FC454}"/>
              </a:ext>
            </a:extLst>
          </p:cNvPr>
          <p:cNvSpPr>
            <a:spLocks noGrp="1"/>
          </p:cNvSpPr>
          <p:nvPr>
            <p:ph type="sldNum" sz="quarter" idx="5"/>
          </p:nvPr>
        </p:nvSpPr>
        <p:spPr/>
        <p:txBody>
          <a:bodyPr/>
          <a:lstStyle/>
          <a:p>
            <a:fld id="{11C28086-E245-45C9-B44A-13FF3C6F493D}" type="slidenum">
              <a:rPr lang="en-US" smtClean="0"/>
              <a:t>20</a:t>
            </a:fld>
            <a:endParaRPr lang="en-US"/>
          </a:p>
        </p:txBody>
      </p:sp>
    </p:spTree>
    <p:extLst>
      <p:ext uri="{BB962C8B-B14F-4D97-AF65-F5344CB8AC3E}">
        <p14:creationId xmlns:p14="http://schemas.microsoft.com/office/powerpoint/2010/main" val="117048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C1175-0010-B46E-3430-DF8E1B283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830FB-F251-7E20-1A14-26E5A6F94A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D91F9-5FDB-DA8B-7F7B-42A6341675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9F210F-0831-C1F0-9523-ACC663BD6BE3}"/>
              </a:ext>
            </a:extLst>
          </p:cNvPr>
          <p:cNvSpPr>
            <a:spLocks noGrp="1"/>
          </p:cNvSpPr>
          <p:nvPr>
            <p:ph type="sldNum" sz="quarter" idx="5"/>
          </p:nvPr>
        </p:nvSpPr>
        <p:spPr/>
        <p:txBody>
          <a:bodyPr/>
          <a:lstStyle/>
          <a:p>
            <a:fld id="{11C28086-E245-45C9-B44A-13FF3C6F493D}" type="slidenum">
              <a:rPr lang="en-US" smtClean="0"/>
              <a:t>21</a:t>
            </a:fld>
            <a:endParaRPr lang="en-US"/>
          </a:p>
        </p:txBody>
      </p:sp>
    </p:spTree>
    <p:extLst>
      <p:ext uri="{BB962C8B-B14F-4D97-AF65-F5344CB8AC3E}">
        <p14:creationId xmlns:p14="http://schemas.microsoft.com/office/powerpoint/2010/main" val="2297559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captechconsulting.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Left 1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67C07-1DAF-D833-9E85-4E9D6FABE850}"/>
              </a:ext>
              <a:ext uri="{C183D7F6-B498-43B3-948B-1728B52AA6E4}">
                <adec:decorative xmlns:adec="http://schemas.microsoft.com/office/drawing/2017/decorative" val="1"/>
              </a:ext>
            </a:extLst>
          </p:cNvPr>
          <p:cNvSpPr/>
          <p:nvPr userDrawn="1"/>
        </p:nvSpPr>
        <p:spPr>
          <a:xfrm>
            <a:off x="1" y="1"/>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A131816F-8B6E-4EE8-5DDF-0370484C7BA5}"/>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4" name="Background">
            <a:extLst>
              <a:ext uri="{FF2B5EF4-FFF2-40B4-BE49-F238E27FC236}">
                <a16:creationId xmlns:a16="http://schemas.microsoft.com/office/drawing/2014/main" id="{7D26D200-82CA-4B4A-922B-84551E6B1490}"/>
              </a:ext>
            </a:extLst>
          </p:cNvPr>
          <p:cNvSpPr/>
          <p:nvPr userDrawn="1"/>
        </p:nvSpPr>
        <p:spPr>
          <a:xfrm flipV="1">
            <a:off x="304800" y="1244518"/>
            <a:ext cx="11582400" cy="4927679"/>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3" name="Text Placeholder 15">
            <a:extLst>
              <a:ext uri="{FF2B5EF4-FFF2-40B4-BE49-F238E27FC236}">
                <a16:creationId xmlns:a16="http://schemas.microsoft.com/office/drawing/2014/main" id="{6BE875CD-B06A-EEA1-96A8-7E3493F5192E}"/>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Presentation Title Slide – Left 1</a:t>
            </a:r>
          </a:p>
        </p:txBody>
      </p:sp>
      <p:sp>
        <p:nvSpPr>
          <p:cNvPr id="16" name="Text Placeholder 15">
            <a:extLst>
              <a:ext uri="{FF2B5EF4-FFF2-40B4-BE49-F238E27FC236}">
                <a16:creationId xmlns:a16="http://schemas.microsoft.com/office/drawing/2014/main" id="{743FF8D4-995B-1AE2-37D3-CA6D1BB08AD2}"/>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2" name="Straight Arrow Connector 1">
            <a:extLst>
              <a:ext uri="{FF2B5EF4-FFF2-40B4-BE49-F238E27FC236}">
                <a16:creationId xmlns:a16="http://schemas.microsoft.com/office/drawing/2014/main" id="{1BA89A1F-94FC-25FB-03AF-FE8F0DC15A95}"/>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640283"/>
      </p:ext>
    </p:extLst>
  </p:cSld>
  <p:clrMapOvr>
    <a:masterClrMapping/>
  </p:clrMapOvr>
  <p:extLst>
    <p:ext uri="{DCECCB84-F9BA-43D5-87BE-67443E8EF086}">
      <p15:sldGuideLst xmlns:p15="http://schemas.microsoft.com/office/powerpoint/2012/main">
        <p15:guide id="3" pos="576">
          <p15:clr>
            <a:srgbClr val="FBAE40"/>
          </p15:clr>
        </p15:guide>
        <p15:guide id="4"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 3 Up">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60866-0200-CE17-1A70-DDCA6FF35697}"/>
              </a:ext>
              <a:ext uri="{C183D7F6-B498-43B3-948B-1728B52AA6E4}">
                <adec:decorative xmlns:adec="http://schemas.microsoft.com/office/drawing/2017/decorative" val="1"/>
              </a:ext>
            </a:extLst>
          </p:cNvPr>
          <p:cNvSpPr/>
          <p:nvPr userDrawn="1"/>
        </p:nvSpPr>
        <p:spPr>
          <a:xfrm>
            <a:off x="304801" y="2018370"/>
            <a:ext cx="7601414" cy="483962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Copyright">
            <a:extLst>
              <a:ext uri="{FF2B5EF4-FFF2-40B4-BE49-F238E27FC236}">
                <a16:creationId xmlns:a16="http://schemas.microsoft.com/office/drawing/2014/main" id="{0D9C5B0C-0F46-C018-77A5-A8C72B36443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4" name="Picture Placeholder 3">
            <a:extLst>
              <a:ext uri="{FF2B5EF4-FFF2-40B4-BE49-F238E27FC236}">
                <a16:creationId xmlns:a16="http://schemas.microsoft.com/office/drawing/2014/main" id="{7CAA4495-68B0-AA92-AAC6-4E4EA9E7CFD5}"/>
              </a:ext>
              <a:ext uri="{C183D7F6-B498-43B3-948B-1728B52AA6E4}">
                <adec:decorative xmlns:adec="http://schemas.microsoft.com/office/drawing/2017/decorative" val="1"/>
              </a:ext>
            </a:extLst>
          </p:cNvPr>
          <p:cNvSpPr>
            <a:spLocks noGrp="1"/>
          </p:cNvSpPr>
          <p:nvPr>
            <p:ph type="pic" sz="quarter" idx="19" hasCustomPrompt="1"/>
          </p:nvPr>
        </p:nvSpPr>
        <p:spPr>
          <a:xfrm>
            <a:off x="6096000" y="304800"/>
            <a:ext cx="5791200" cy="586739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9" name="Text Placeholder 2">
            <a:extLst>
              <a:ext uri="{FF2B5EF4-FFF2-40B4-BE49-F238E27FC236}">
                <a16:creationId xmlns:a16="http://schemas.microsoft.com/office/drawing/2014/main" id="{2C363286-F6AE-AF20-6998-D7880D3161DF}"/>
              </a:ext>
            </a:extLst>
          </p:cNvPr>
          <p:cNvSpPr>
            <a:spLocks noGrp="1"/>
          </p:cNvSpPr>
          <p:nvPr>
            <p:ph type="body" sz="quarter" idx="21" hasCustomPrompt="1"/>
          </p:nvPr>
        </p:nvSpPr>
        <p:spPr>
          <a:xfrm>
            <a:off x="1838787" y="5661488"/>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B6E205D3-52D2-61A3-BA0E-42AE3D32A334}"/>
              </a:ext>
            </a:extLst>
          </p:cNvPr>
          <p:cNvSpPr>
            <a:spLocks noGrp="1"/>
          </p:cNvSpPr>
          <p:nvPr>
            <p:ph type="body" sz="quarter" idx="18" hasCustomPrompt="1"/>
          </p:nvPr>
        </p:nvSpPr>
        <p:spPr>
          <a:xfrm>
            <a:off x="1838787" y="531408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4" name="Title ">
            <a:extLst>
              <a:ext uri="{FF2B5EF4-FFF2-40B4-BE49-F238E27FC236}">
                <a16:creationId xmlns:a16="http://schemas.microsoft.com/office/drawing/2014/main" id="{B5BE6D1D-F4DD-23DA-F067-1FDE1CB23664}"/>
              </a:ext>
            </a:extLst>
          </p:cNvPr>
          <p:cNvSpPr txBox="1">
            <a:spLocks/>
          </p:cNvSpPr>
          <p:nvPr userDrawn="1"/>
        </p:nvSpPr>
        <p:spPr>
          <a:xfrm>
            <a:off x="609600" y="531408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CE069F96-AFD6-1066-D3C6-DE95AD436A8D}"/>
              </a:ext>
            </a:extLst>
          </p:cNvPr>
          <p:cNvSpPr>
            <a:spLocks noGrp="1"/>
          </p:cNvSpPr>
          <p:nvPr>
            <p:ph type="body" sz="quarter" idx="20" hasCustomPrompt="1"/>
          </p:nvPr>
        </p:nvSpPr>
        <p:spPr>
          <a:xfrm>
            <a:off x="1838787" y="4304554"/>
            <a:ext cx="36549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9" name="Text Placeholder 2">
            <a:extLst>
              <a:ext uri="{FF2B5EF4-FFF2-40B4-BE49-F238E27FC236}">
                <a16:creationId xmlns:a16="http://schemas.microsoft.com/office/drawing/2014/main" id="{79B0ECB7-FF0C-91D7-E8B1-30115D69222F}"/>
              </a:ext>
            </a:extLst>
          </p:cNvPr>
          <p:cNvSpPr>
            <a:spLocks noGrp="1"/>
          </p:cNvSpPr>
          <p:nvPr>
            <p:ph type="body" sz="quarter" idx="16" hasCustomPrompt="1"/>
          </p:nvPr>
        </p:nvSpPr>
        <p:spPr>
          <a:xfrm>
            <a:off x="1838787" y="392499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499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13" name="Text Placeholder 2">
            <a:extLst>
              <a:ext uri="{FF2B5EF4-FFF2-40B4-BE49-F238E27FC236}">
                <a16:creationId xmlns:a16="http://schemas.microsoft.com/office/drawing/2014/main" id="{60C79A4A-7C08-E7AE-3618-983D3C4E3699}"/>
              </a:ext>
            </a:extLst>
          </p:cNvPr>
          <p:cNvSpPr>
            <a:spLocks noGrp="1"/>
          </p:cNvSpPr>
          <p:nvPr>
            <p:ph type="body" sz="quarter" idx="13" hasCustomPrompt="1"/>
          </p:nvPr>
        </p:nvSpPr>
        <p:spPr>
          <a:xfrm>
            <a:off x="1838787" y="2901384"/>
            <a:ext cx="3654979"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838787" y="2535908"/>
            <a:ext cx="36549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096537"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6" name="Title 4">
            <a:extLst>
              <a:ext uri="{FF2B5EF4-FFF2-40B4-BE49-F238E27FC236}">
                <a16:creationId xmlns:a16="http://schemas.microsoft.com/office/drawing/2014/main" id="{F1E77647-6C01-3E36-F7F7-0CA25CD2C1D0}"/>
              </a:ext>
            </a:extLst>
          </p:cNvPr>
          <p:cNvSpPr>
            <a:spLocks noGrp="1"/>
          </p:cNvSpPr>
          <p:nvPr>
            <p:ph type="title" hasCustomPrompt="1"/>
          </p:nvPr>
        </p:nvSpPr>
        <p:spPr>
          <a:xfrm>
            <a:off x="609600" y="706353"/>
            <a:ext cx="4985766" cy="81103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3 Up</a:t>
            </a:r>
          </a:p>
        </p:txBody>
      </p:sp>
    </p:spTree>
    <p:extLst>
      <p:ext uri="{BB962C8B-B14F-4D97-AF65-F5344CB8AC3E}">
        <p14:creationId xmlns:p14="http://schemas.microsoft.com/office/powerpoint/2010/main" val="1382921801"/>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4 Up">
    <p:bg>
      <p:bgPr>
        <a:solidFill>
          <a:schemeClr val="bg1"/>
        </a:solidFill>
        <a:effectLst/>
      </p:bgPr>
    </p:bg>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2E21E2E8-CDDF-C2E0-BED6-987EBFCE7423}"/>
              </a:ext>
            </a:extLst>
          </p:cNvPr>
          <p:cNvSpPr>
            <a:spLocks noGrp="1"/>
          </p:cNvSpPr>
          <p:nvPr>
            <p:ph type="body" sz="quarter" idx="21" hasCustomPrompt="1"/>
          </p:nvPr>
        </p:nvSpPr>
        <p:spPr>
          <a:xfrm>
            <a:off x="7571823"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31" name="Text Placeholder 2">
            <a:extLst>
              <a:ext uri="{FF2B5EF4-FFF2-40B4-BE49-F238E27FC236}">
                <a16:creationId xmlns:a16="http://schemas.microsoft.com/office/drawing/2014/main" id="{F1E7E6CB-F535-FEB2-0AFC-A85F216D7591}"/>
              </a:ext>
            </a:extLst>
          </p:cNvPr>
          <p:cNvSpPr>
            <a:spLocks noGrp="1"/>
          </p:cNvSpPr>
          <p:nvPr>
            <p:ph type="body" sz="quarter" idx="22" hasCustomPrompt="1"/>
          </p:nvPr>
        </p:nvSpPr>
        <p:spPr>
          <a:xfrm>
            <a:off x="7571823"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9" name="Title ">
            <a:extLst>
              <a:ext uri="{FF2B5EF4-FFF2-40B4-BE49-F238E27FC236}">
                <a16:creationId xmlns:a16="http://schemas.microsoft.com/office/drawing/2014/main" id="{9E9FF6D3-5AC6-510B-2016-E4BA88C12E1C}"/>
              </a:ext>
            </a:extLst>
          </p:cNvPr>
          <p:cNvSpPr txBox="1">
            <a:spLocks/>
          </p:cNvSpPr>
          <p:nvPr userDrawn="1"/>
        </p:nvSpPr>
        <p:spPr>
          <a:xfrm>
            <a:off x="6342636"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25" name="Text Placeholder 2">
            <a:extLst>
              <a:ext uri="{FF2B5EF4-FFF2-40B4-BE49-F238E27FC236}">
                <a16:creationId xmlns:a16="http://schemas.microsoft.com/office/drawing/2014/main" id="{B307E72F-47D8-4D47-6F19-1256F0253293}"/>
              </a:ext>
            </a:extLst>
          </p:cNvPr>
          <p:cNvSpPr>
            <a:spLocks noGrp="1"/>
          </p:cNvSpPr>
          <p:nvPr>
            <p:ph type="body" sz="quarter" idx="25" hasCustomPrompt="1"/>
          </p:nvPr>
        </p:nvSpPr>
        <p:spPr>
          <a:xfrm>
            <a:off x="1838787" y="4297477"/>
            <a:ext cx="4010577" cy="4811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6" name="Text Placeholder 2">
            <a:extLst>
              <a:ext uri="{FF2B5EF4-FFF2-40B4-BE49-F238E27FC236}">
                <a16:creationId xmlns:a16="http://schemas.microsoft.com/office/drawing/2014/main" id="{9E9A62D3-5B67-A1BB-0942-8A69785848CD}"/>
              </a:ext>
            </a:extLst>
          </p:cNvPr>
          <p:cNvSpPr>
            <a:spLocks noGrp="1"/>
          </p:cNvSpPr>
          <p:nvPr>
            <p:ph type="body" sz="quarter" idx="26" hasCustomPrompt="1"/>
          </p:nvPr>
        </p:nvSpPr>
        <p:spPr>
          <a:xfrm>
            <a:off x="1838787" y="3922945"/>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7" name="Title ">
            <a:extLst>
              <a:ext uri="{FF2B5EF4-FFF2-40B4-BE49-F238E27FC236}">
                <a16:creationId xmlns:a16="http://schemas.microsoft.com/office/drawing/2014/main" id="{8B37A0F3-7429-513B-016A-F76430D4A0B4}"/>
              </a:ext>
            </a:extLst>
          </p:cNvPr>
          <p:cNvSpPr txBox="1">
            <a:spLocks/>
          </p:cNvSpPr>
          <p:nvPr userDrawn="1"/>
        </p:nvSpPr>
        <p:spPr>
          <a:xfrm>
            <a:off x="609600" y="392294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27" name="Text Placeholder 2">
            <a:extLst>
              <a:ext uri="{FF2B5EF4-FFF2-40B4-BE49-F238E27FC236}">
                <a16:creationId xmlns:a16="http://schemas.microsoft.com/office/drawing/2014/main" id="{EBAA4578-7BFE-3026-204D-5D0507619BD3}"/>
              </a:ext>
            </a:extLst>
          </p:cNvPr>
          <p:cNvSpPr>
            <a:spLocks noGrp="1"/>
          </p:cNvSpPr>
          <p:nvPr>
            <p:ph type="body" sz="quarter" idx="19" hasCustomPrompt="1"/>
          </p:nvPr>
        </p:nvSpPr>
        <p:spPr>
          <a:xfrm>
            <a:off x="7571823"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8" name="Text Placeholder 2">
            <a:extLst>
              <a:ext uri="{FF2B5EF4-FFF2-40B4-BE49-F238E27FC236}">
                <a16:creationId xmlns:a16="http://schemas.microsoft.com/office/drawing/2014/main" id="{6D1E5BA7-061C-459A-40CD-6541C7A9B4CD}"/>
              </a:ext>
            </a:extLst>
          </p:cNvPr>
          <p:cNvSpPr>
            <a:spLocks noGrp="1"/>
          </p:cNvSpPr>
          <p:nvPr>
            <p:ph type="body" sz="quarter" idx="20" hasCustomPrompt="1"/>
          </p:nvPr>
        </p:nvSpPr>
        <p:spPr>
          <a:xfrm>
            <a:off x="7571823"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2" name="Title ">
            <a:extLst>
              <a:ext uri="{FF2B5EF4-FFF2-40B4-BE49-F238E27FC236}">
                <a16:creationId xmlns:a16="http://schemas.microsoft.com/office/drawing/2014/main" id="{0E00EAA6-2025-10C3-A110-F6779C5C28D7}"/>
              </a:ext>
            </a:extLst>
          </p:cNvPr>
          <p:cNvSpPr txBox="1">
            <a:spLocks/>
          </p:cNvSpPr>
          <p:nvPr userDrawn="1"/>
        </p:nvSpPr>
        <p:spPr>
          <a:xfrm>
            <a:off x="6342636"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24" name="Text Placeholder 2">
            <a:extLst>
              <a:ext uri="{FF2B5EF4-FFF2-40B4-BE49-F238E27FC236}">
                <a16:creationId xmlns:a16="http://schemas.microsoft.com/office/drawing/2014/main" id="{8FD84AF3-E27E-A307-B476-B59779B71566}"/>
              </a:ext>
            </a:extLst>
          </p:cNvPr>
          <p:cNvSpPr>
            <a:spLocks noGrp="1"/>
          </p:cNvSpPr>
          <p:nvPr>
            <p:ph type="body" sz="quarter" idx="24" hasCustomPrompt="1"/>
          </p:nvPr>
        </p:nvSpPr>
        <p:spPr>
          <a:xfrm>
            <a:off x="1838787" y="2901384"/>
            <a:ext cx="4010577" cy="490159"/>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A1F3A5BC-E29E-1D83-A090-F9174B6991CA}"/>
              </a:ext>
            </a:extLst>
          </p:cNvPr>
          <p:cNvSpPr>
            <a:spLocks noGrp="1"/>
          </p:cNvSpPr>
          <p:nvPr>
            <p:ph type="body" sz="quarter" idx="23" hasCustomPrompt="1"/>
          </p:nvPr>
        </p:nvSpPr>
        <p:spPr>
          <a:xfrm>
            <a:off x="1838787" y="2535908"/>
            <a:ext cx="4010577"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609600" y="253590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2" name="Title 4">
            <a:extLst>
              <a:ext uri="{FF2B5EF4-FFF2-40B4-BE49-F238E27FC236}">
                <a16:creationId xmlns:a16="http://schemas.microsoft.com/office/drawing/2014/main" id="{32125E49-0C5E-6A02-6274-04165CF1CD20}"/>
              </a:ext>
            </a:extLst>
          </p:cNvPr>
          <p:cNvSpPr>
            <a:spLocks noGrp="1"/>
          </p:cNvSpPr>
          <p:nvPr>
            <p:ph type="title" hasCustomPrompt="1"/>
          </p:nvPr>
        </p:nvSpPr>
        <p:spPr>
          <a:xfrm>
            <a:off x="609600" y="685800"/>
            <a:ext cx="10972800" cy="83436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a:t>
            </a:r>
          </a:p>
        </p:txBody>
      </p:sp>
    </p:spTree>
    <p:extLst>
      <p:ext uri="{BB962C8B-B14F-4D97-AF65-F5344CB8AC3E}">
        <p14:creationId xmlns:p14="http://schemas.microsoft.com/office/powerpoint/2010/main" val="174201345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4 Up with Icons">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1" y="0"/>
            <a:ext cx="5609095" cy="68580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 name="Copyright">
            <a:extLst>
              <a:ext uri="{FF2B5EF4-FFF2-40B4-BE49-F238E27FC236}">
                <a16:creationId xmlns:a16="http://schemas.microsoft.com/office/drawing/2014/main" id="{1BAB63D7-AF5D-1FAD-8ABA-676B026DAC1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31" name="Text Placeholder 26">
            <a:extLst>
              <a:ext uri="{FF2B5EF4-FFF2-40B4-BE49-F238E27FC236}">
                <a16:creationId xmlns:a16="http://schemas.microsoft.com/office/drawing/2014/main" id="{14FC3DEE-7488-4F14-6CC2-C445F3A48A1C}"/>
              </a:ext>
            </a:extLst>
          </p:cNvPr>
          <p:cNvSpPr>
            <a:spLocks noGrp="1"/>
          </p:cNvSpPr>
          <p:nvPr>
            <p:ph type="body" sz="quarter" idx="76" hasCustomPrompt="1"/>
          </p:nvPr>
        </p:nvSpPr>
        <p:spPr>
          <a:xfrm>
            <a:off x="9076791" y="5156466"/>
            <a:ext cx="2285999" cy="1015734"/>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0" name="Text Placeholder 1">
            <a:extLst>
              <a:ext uri="{FF2B5EF4-FFF2-40B4-BE49-F238E27FC236}">
                <a16:creationId xmlns:a16="http://schemas.microsoft.com/office/drawing/2014/main" id="{D6D0C255-1606-F9B1-E220-FD2DEAC149BE}"/>
              </a:ext>
            </a:extLst>
          </p:cNvPr>
          <p:cNvSpPr>
            <a:spLocks noGrp="1"/>
          </p:cNvSpPr>
          <p:nvPr>
            <p:ph type="body" sz="quarter" idx="75" hasCustomPrompt="1"/>
          </p:nvPr>
        </p:nvSpPr>
        <p:spPr>
          <a:xfrm>
            <a:off x="9076790"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04</a:t>
            </a:r>
          </a:p>
        </p:txBody>
      </p:sp>
      <p:sp>
        <p:nvSpPr>
          <p:cNvPr id="25" name="Rectangle 24">
            <a:extLst>
              <a:ext uri="{FF2B5EF4-FFF2-40B4-BE49-F238E27FC236}">
                <a16:creationId xmlns:a16="http://schemas.microsoft.com/office/drawing/2014/main" id="{52E63689-4292-0F02-6C6D-E3374F284933}"/>
              </a:ext>
              <a:ext uri="{C183D7F6-B498-43B3-948B-1728B52AA6E4}">
                <adec:decorative xmlns:adec="http://schemas.microsoft.com/office/drawing/2017/decorative" val="1"/>
              </a:ext>
            </a:extLst>
          </p:cNvPr>
          <p:cNvSpPr>
            <a:spLocks noChangeAspect="1"/>
          </p:cNvSpPr>
          <p:nvPr userDrawn="1"/>
        </p:nvSpPr>
        <p:spPr>
          <a:xfrm>
            <a:off x="9854030"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92C2AAE4-7F6E-6628-713B-BBB1AD541188}"/>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9991190"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33" name="Text Placeholder 26">
            <a:extLst>
              <a:ext uri="{FF2B5EF4-FFF2-40B4-BE49-F238E27FC236}">
                <a16:creationId xmlns:a16="http://schemas.microsoft.com/office/drawing/2014/main" id="{31313763-D104-FC8C-F599-446508BC00FA}"/>
              </a:ext>
            </a:extLst>
          </p:cNvPr>
          <p:cNvSpPr>
            <a:spLocks noGrp="1"/>
          </p:cNvSpPr>
          <p:nvPr>
            <p:ph type="body" sz="quarter" idx="78" hasCustomPrompt="1"/>
          </p:nvPr>
        </p:nvSpPr>
        <p:spPr>
          <a:xfrm>
            <a:off x="6360485" y="5162707"/>
            <a:ext cx="2285999" cy="1009493"/>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32" name="Text Placeholder 1">
            <a:extLst>
              <a:ext uri="{FF2B5EF4-FFF2-40B4-BE49-F238E27FC236}">
                <a16:creationId xmlns:a16="http://schemas.microsoft.com/office/drawing/2014/main" id="{B7227FC3-4A30-08BE-8901-E1670EA76ADF}"/>
              </a:ext>
            </a:extLst>
          </p:cNvPr>
          <p:cNvSpPr>
            <a:spLocks noGrp="1"/>
          </p:cNvSpPr>
          <p:nvPr>
            <p:ph type="body" sz="quarter" idx="77" hasCustomPrompt="1"/>
          </p:nvPr>
        </p:nvSpPr>
        <p:spPr>
          <a:xfrm>
            <a:off x="6360484" y="48301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03</a:t>
            </a:r>
          </a:p>
        </p:txBody>
      </p:sp>
      <p:sp>
        <p:nvSpPr>
          <p:cNvPr id="24" name="Rectangle 23">
            <a:extLst>
              <a:ext uri="{FF2B5EF4-FFF2-40B4-BE49-F238E27FC236}">
                <a16:creationId xmlns:a16="http://schemas.microsoft.com/office/drawing/2014/main" id="{C6168B96-A869-95D6-C558-83A68D610EF8}"/>
              </a:ext>
              <a:ext uri="{C183D7F6-B498-43B3-948B-1728B52AA6E4}">
                <adec:decorative xmlns:adec="http://schemas.microsoft.com/office/drawing/2017/decorative" val="1"/>
              </a:ext>
            </a:extLst>
          </p:cNvPr>
          <p:cNvSpPr>
            <a:spLocks noChangeAspect="1"/>
          </p:cNvSpPr>
          <p:nvPr userDrawn="1"/>
        </p:nvSpPr>
        <p:spPr>
          <a:xfrm>
            <a:off x="7137724" y="38175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426D9A32-1F52-6BF9-5A00-FE86D796D63A}"/>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4884" y="39546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9" name="Text Placeholder 26">
            <a:extLst>
              <a:ext uri="{FF2B5EF4-FFF2-40B4-BE49-F238E27FC236}">
                <a16:creationId xmlns:a16="http://schemas.microsoft.com/office/drawing/2014/main" id="{176BC7CA-9F04-D778-9FE0-B06A8AC3DA7F}"/>
              </a:ext>
            </a:extLst>
          </p:cNvPr>
          <p:cNvSpPr>
            <a:spLocks noGrp="1"/>
          </p:cNvSpPr>
          <p:nvPr>
            <p:ph type="body" sz="quarter" idx="74" hasCustomPrompt="1"/>
          </p:nvPr>
        </p:nvSpPr>
        <p:spPr>
          <a:xfrm>
            <a:off x="9076791"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8" name="Text Placeholder 1">
            <a:extLst>
              <a:ext uri="{FF2B5EF4-FFF2-40B4-BE49-F238E27FC236}">
                <a16:creationId xmlns:a16="http://schemas.microsoft.com/office/drawing/2014/main" id="{43244EF6-6884-8D5C-34D5-92365DEB09FF}"/>
              </a:ext>
            </a:extLst>
          </p:cNvPr>
          <p:cNvSpPr>
            <a:spLocks noGrp="1"/>
          </p:cNvSpPr>
          <p:nvPr>
            <p:ph type="body" sz="quarter" idx="73" hasCustomPrompt="1"/>
          </p:nvPr>
        </p:nvSpPr>
        <p:spPr>
          <a:xfrm>
            <a:off x="9076790"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02</a:t>
            </a:r>
          </a:p>
        </p:txBody>
      </p:sp>
      <p:sp>
        <p:nvSpPr>
          <p:cNvPr id="17" name="Rectangle 16">
            <a:extLst>
              <a:ext uri="{FF2B5EF4-FFF2-40B4-BE49-F238E27FC236}">
                <a16:creationId xmlns:a16="http://schemas.microsoft.com/office/drawing/2014/main" id="{3A2AF8B7-67DB-84BE-719F-E7D57F62F4AD}"/>
              </a:ext>
              <a:ext uri="{C183D7F6-B498-43B3-948B-1728B52AA6E4}">
                <adec:decorative xmlns:adec="http://schemas.microsoft.com/office/drawing/2017/decorative" val="1"/>
              </a:ext>
            </a:extLst>
          </p:cNvPr>
          <p:cNvSpPr>
            <a:spLocks noChangeAspect="1"/>
          </p:cNvSpPr>
          <p:nvPr userDrawn="1"/>
        </p:nvSpPr>
        <p:spPr>
          <a:xfrm>
            <a:off x="9854030"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 name="Picture Placeholder 3">
            <a:extLst>
              <a:ext uri="{FF2B5EF4-FFF2-40B4-BE49-F238E27FC236}">
                <a16:creationId xmlns:a16="http://schemas.microsoft.com/office/drawing/2014/main" id="{5D4ECAB4-3358-0FD3-754F-EB517D230F06}"/>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991190" y="1211493"/>
            <a:ext cx="457200" cy="457200"/>
          </a:xfrm>
          <a:prstGeom prst="rect">
            <a:avLst/>
          </a:prstGeom>
          <a:noFill/>
        </p:spPr>
        <p:txBody>
          <a:bodyPr wrap="square" anchor="ctr">
            <a:noAutofit/>
          </a:bodyPr>
          <a:lstStyle>
            <a:lvl1pPr marL="0" indent="0" algn="ctr">
              <a:lnSpc>
                <a:spcPct val="120000"/>
              </a:lnSpc>
              <a:buNone/>
              <a:defRPr sz="800" b="0" i="0">
                <a:solidFill>
                  <a:schemeClr val="tx1"/>
                </a:solidFill>
                <a:latin typeface="Gibson SemiBold" panose="02000000000000000000" pitchFamily="2" charset="77"/>
              </a:defRPr>
            </a:lvl1pPr>
          </a:lstStyle>
          <a:p>
            <a:r>
              <a:rPr lang="en-US"/>
              <a:t>ICON HERE</a:t>
            </a:r>
          </a:p>
        </p:txBody>
      </p:sp>
      <p:sp>
        <p:nvSpPr>
          <p:cNvPr id="27" name="Text Placeholder 26">
            <a:extLst>
              <a:ext uri="{FF2B5EF4-FFF2-40B4-BE49-F238E27FC236}">
                <a16:creationId xmlns:a16="http://schemas.microsoft.com/office/drawing/2014/main" id="{523B2137-8A79-465C-4E84-A3C5516B1E28}"/>
              </a:ext>
            </a:extLst>
          </p:cNvPr>
          <p:cNvSpPr>
            <a:spLocks noGrp="1"/>
          </p:cNvSpPr>
          <p:nvPr>
            <p:ph type="body" sz="quarter" idx="72" hasCustomPrompt="1"/>
          </p:nvPr>
        </p:nvSpPr>
        <p:spPr>
          <a:xfrm>
            <a:off x="6360485" y="2429031"/>
            <a:ext cx="2285999" cy="999969"/>
          </a:xfrm>
        </p:spPr>
        <p:txBody>
          <a:bodyPr/>
          <a:lstStyle>
            <a:lvl1pPr marL="0" indent="0" algn="ctr">
              <a:lnSpc>
                <a:spcPct val="130000"/>
              </a:lnSpc>
              <a:spcAft>
                <a:spcPts val="0"/>
              </a:spcAft>
              <a:buNone/>
              <a:defRPr kumimoji="0" lang="en-US" sz="1600" b="0" i="0" u="none" strike="noStrike" kern="900" cap="none" spc="0" normalizeH="0" baseline="0" dirty="0">
                <a:ln>
                  <a:noFill/>
                </a:ln>
                <a:solidFill>
                  <a:schemeClr val="tx1"/>
                </a:solidFill>
                <a:effectLst/>
                <a:uLnTx/>
                <a:uFillTx/>
                <a:latin typeface="Gibson Medium" panose="02000000000000000000" pitchFamily="2" charset="77"/>
                <a:ea typeface="+mn-ea"/>
                <a:cs typeface="+mn-cs"/>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marL="0" marR="0" lvl="0" indent="0" algn="ctr" defTabSz="914377" rtl="0" eaLnBrk="1" fontAlgn="auto" latinLnBrk="0" hangingPunct="1">
              <a:lnSpc>
                <a:spcPct val="100000"/>
              </a:lnSpc>
              <a:spcBef>
                <a:spcPts val="0"/>
              </a:spcBef>
              <a:spcAft>
                <a:spcPts val="800"/>
              </a:spcAft>
              <a:buClr>
                <a:srgbClr val="FFFFFF"/>
              </a:buClr>
              <a:buSzTx/>
              <a:buFont typeface="Arial" panose="020B0604020202020204" pitchFamily="34" charset="0"/>
              <a:buNone/>
              <a:tabLst/>
              <a:defRPr/>
            </a:pPr>
            <a:r>
              <a:rPr lang="en-US"/>
              <a:t>Section Title</a:t>
            </a:r>
          </a:p>
        </p:txBody>
      </p:sp>
      <p:sp>
        <p:nvSpPr>
          <p:cNvPr id="26" name="Text Placeholder 1">
            <a:extLst>
              <a:ext uri="{FF2B5EF4-FFF2-40B4-BE49-F238E27FC236}">
                <a16:creationId xmlns:a16="http://schemas.microsoft.com/office/drawing/2014/main" id="{7D41B4F1-0F78-E273-BD3E-AEC620058BEE}"/>
              </a:ext>
            </a:extLst>
          </p:cNvPr>
          <p:cNvSpPr>
            <a:spLocks noGrp="1"/>
          </p:cNvSpPr>
          <p:nvPr>
            <p:ph type="body" sz="quarter" idx="71" hasCustomPrompt="1"/>
          </p:nvPr>
        </p:nvSpPr>
        <p:spPr>
          <a:xfrm>
            <a:off x="6360484" y="2086974"/>
            <a:ext cx="2286000" cy="169277"/>
          </a:xfrm>
        </p:spPr>
        <p:txBody>
          <a:bodyPr anchor="t">
            <a:spAutoFit/>
          </a:bodyPr>
          <a:lstStyle>
            <a:lvl1pPr marL="0" indent="0" algn="ctr">
              <a:lnSpc>
                <a:spcPct val="120000"/>
              </a:lnSpc>
              <a:spcAft>
                <a:spcPts val="0"/>
              </a:spcAft>
              <a:buNone/>
              <a:defRPr sz="1000" b="1" i="0" cap="all" spc="150" baseline="0">
                <a:solidFill>
                  <a:schemeClr val="tx2"/>
                </a:solidFill>
                <a:latin typeface="Gibson SemiBold" pitchFamily="2" charset="77"/>
              </a:defRPr>
            </a:lvl1pPr>
          </a:lstStyle>
          <a:p>
            <a:pPr lvl="0"/>
            <a:r>
              <a:rPr lang="en-US"/>
              <a:t>Section 01</a:t>
            </a:r>
          </a:p>
        </p:txBody>
      </p:sp>
      <p:sp>
        <p:nvSpPr>
          <p:cNvPr id="16" name="Rectangle 15">
            <a:extLst>
              <a:ext uri="{FF2B5EF4-FFF2-40B4-BE49-F238E27FC236}">
                <a16:creationId xmlns:a16="http://schemas.microsoft.com/office/drawing/2014/main" id="{8A3DE965-14A5-B251-9949-A2C012E48A50}"/>
              </a:ext>
              <a:ext uri="{C183D7F6-B498-43B3-948B-1728B52AA6E4}">
                <adec:decorative xmlns:adec="http://schemas.microsoft.com/office/drawing/2017/decorative" val="1"/>
              </a:ext>
            </a:extLst>
          </p:cNvPr>
          <p:cNvSpPr>
            <a:spLocks noChangeAspect="1"/>
          </p:cNvSpPr>
          <p:nvPr userDrawn="1"/>
        </p:nvSpPr>
        <p:spPr>
          <a:xfrm>
            <a:off x="7137724" y="1074333"/>
            <a:ext cx="731520" cy="731520"/>
          </a:xfrm>
          <a:prstGeom prst="rect">
            <a:avLst/>
          </a:prstGeom>
          <a:no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3783A043-E2F5-6F4E-3E5D-101CB8B110E5}"/>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7274884" y="121149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1" y="2737698"/>
            <a:ext cx="4174212" cy="2462691"/>
          </a:xfrm>
        </p:spPr>
        <p:txBody>
          <a:bodyPr/>
          <a:lstStyle>
            <a:lvl1pPr marL="0" indent="0" algn="l">
              <a:lnSpc>
                <a:spcPct val="13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1049005"/>
            <a:ext cx="4174213" cy="1542389"/>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4 Up with Icons</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698858"/>
            <a:ext cx="4174213" cy="283464"/>
          </a:xfrm>
        </p:spPr>
        <p:txBody>
          <a:bodyPr anchor="t">
            <a:noAutofit/>
          </a:bodyPr>
          <a:lstStyle>
            <a:lvl1pPr marL="0" indent="0" algn="l">
              <a:lnSpc>
                <a:spcPct val="12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3421464212"/>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 6 Up">
    <p:bg>
      <p:bgPr>
        <a:solidFill>
          <a:schemeClr val="bg1"/>
        </a:solidFill>
        <a:effectLst/>
      </p:bgPr>
    </p:bg>
    <p:spTree>
      <p:nvGrpSpPr>
        <p:cNvPr id="1" name=""/>
        <p:cNvGrpSpPr/>
        <p:nvPr/>
      </p:nvGrpSpPr>
      <p:grpSpPr>
        <a:xfrm>
          <a:off x="0" y="0"/>
          <a:ext cx="0" cy="0"/>
          <a:chOff x="0" y="0"/>
          <a:chExt cx="0" cy="0"/>
        </a:xfrm>
      </p:grpSpPr>
      <p:sp>
        <p:nvSpPr>
          <p:cNvPr id="67" name="Text Placeholder 2">
            <a:extLst>
              <a:ext uri="{FF2B5EF4-FFF2-40B4-BE49-F238E27FC236}">
                <a16:creationId xmlns:a16="http://schemas.microsoft.com/office/drawing/2014/main" id="{693F6B46-4CFE-D04A-40BD-275CB152D0F8}"/>
              </a:ext>
            </a:extLst>
          </p:cNvPr>
          <p:cNvSpPr>
            <a:spLocks noGrp="1"/>
          </p:cNvSpPr>
          <p:nvPr>
            <p:ph type="body" sz="quarter" idx="34" hasCustomPrompt="1"/>
          </p:nvPr>
        </p:nvSpPr>
        <p:spPr>
          <a:xfrm>
            <a:off x="7876621" y="5295367"/>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68" name="Text Placeholder 2">
            <a:extLst>
              <a:ext uri="{FF2B5EF4-FFF2-40B4-BE49-F238E27FC236}">
                <a16:creationId xmlns:a16="http://schemas.microsoft.com/office/drawing/2014/main" id="{F1744BA1-4343-8EFA-9EE9-5C9564111E32}"/>
              </a:ext>
            </a:extLst>
          </p:cNvPr>
          <p:cNvSpPr>
            <a:spLocks noGrp="1"/>
          </p:cNvSpPr>
          <p:nvPr>
            <p:ph type="body" sz="quarter" idx="35" hasCustomPrompt="1"/>
          </p:nvPr>
        </p:nvSpPr>
        <p:spPr>
          <a:xfrm>
            <a:off x="7876621" y="4896435"/>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6" name="Title ">
            <a:extLst>
              <a:ext uri="{FF2B5EF4-FFF2-40B4-BE49-F238E27FC236}">
                <a16:creationId xmlns:a16="http://schemas.microsoft.com/office/drawing/2014/main" id="{A23DBB62-003D-BD40-330D-707E23B13A26}"/>
              </a:ext>
            </a:extLst>
          </p:cNvPr>
          <p:cNvSpPr txBox="1">
            <a:spLocks/>
          </p:cNvSpPr>
          <p:nvPr userDrawn="1"/>
        </p:nvSpPr>
        <p:spPr>
          <a:xfrm>
            <a:off x="6596634"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06</a:t>
            </a:r>
          </a:p>
        </p:txBody>
      </p:sp>
      <p:sp>
        <p:nvSpPr>
          <p:cNvPr id="69" name="Text Placeholder 2">
            <a:extLst>
              <a:ext uri="{FF2B5EF4-FFF2-40B4-BE49-F238E27FC236}">
                <a16:creationId xmlns:a16="http://schemas.microsoft.com/office/drawing/2014/main" id="{2EF0276D-8E52-4866-DCFC-0FDB436E8FAD}"/>
              </a:ext>
            </a:extLst>
          </p:cNvPr>
          <p:cNvSpPr>
            <a:spLocks noGrp="1"/>
          </p:cNvSpPr>
          <p:nvPr>
            <p:ph type="body" sz="quarter" idx="36" hasCustomPrompt="1"/>
          </p:nvPr>
        </p:nvSpPr>
        <p:spPr>
          <a:xfrm>
            <a:off x="1889585" y="5295367"/>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70" name="Text Placeholder 2">
            <a:extLst>
              <a:ext uri="{FF2B5EF4-FFF2-40B4-BE49-F238E27FC236}">
                <a16:creationId xmlns:a16="http://schemas.microsoft.com/office/drawing/2014/main" id="{951D9D7F-01D8-B451-50EA-B74C0613B2DA}"/>
              </a:ext>
            </a:extLst>
          </p:cNvPr>
          <p:cNvSpPr>
            <a:spLocks noGrp="1"/>
          </p:cNvSpPr>
          <p:nvPr>
            <p:ph type="body" sz="quarter" idx="37" hasCustomPrompt="1"/>
          </p:nvPr>
        </p:nvSpPr>
        <p:spPr>
          <a:xfrm>
            <a:off x="1889585" y="4896435"/>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64" name="Title ">
            <a:extLst>
              <a:ext uri="{FF2B5EF4-FFF2-40B4-BE49-F238E27FC236}">
                <a16:creationId xmlns:a16="http://schemas.microsoft.com/office/drawing/2014/main" id="{5B08E28E-1177-D674-897E-9D9930042728}"/>
              </a:ext>
            </a:extLst>
          </p:cNvPr>
          <p:cNvSpPr txBox="1">
            <a:spLocks/>
          </p:cNvSpPr>
          <p:nvPr userDrawn="1"/>
        </p:nvSpPr>
        <p:spPr>
          <a:xfrm>
            <a:off x="609598" y="4889851"/>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05</a:t>
            </a:r>
          </a:p>
        </p:txBody>
      </p:sp>
      <p:sp>
        <p:nvSpPr>
          <p:cNvPr id="47" name="Text Placeholder 2">
            <a:extLst>
              <a:ext uri="{FF2B5EF4-FFF2-40B4-BE49-F238E27FC236}">
                <a16:creationId xmlns:a16="http://schemas.microsoft.com/office/drawing/2014/main" id="{BD00220E-DBF5-03D6-A32A-FDD6B186EC2B}"/>
              </a:ext>
            </a:extLst>
          </p:cNvPr>
          <p:cNvSpPr>
            <a:spLocks noGrp="1"/>
          </p:cNvSpPr>
          <p:nvPr>
            <p:ph type="body" sz="quarter" idx="27" hasCustomPrompt="1"/>
          </p:nvPr>
        </p:nvSpPr>
        <p:spPr>
          <a:xfrm>
            <a:off x="7876621" y="3905038"/>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8" name="Text Placeholder 2">
            <a:extLst>
              <a:ext uri="{FF2B5EF4-FFF2-40B4-BE49-F238E27FC236}">
                <a16:creationId xmlns:a16="http://schemas.microsoft.com/office/drawing/2014/main" id="{87E6BEA2-EB14-78EF-28AD-446966C17B88}"/>
              </a:ext>
            </a:extLst>
          </p:cNvPr>
          <p:cNvSpPr>
            <a:spLocks noGrp="1"/>
          </p:cNvSpPr>
          <p:nvPr>
            <p:ph type="body" sz="quarter" idx="28" hasCustomPrompt="1"/>
          </p:nvPr>
        </p:nvSpPr>
        <p:spPr>
          <a:xfrm>
            <a:off x="7876621" y="3506106"/>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6" name="Title ">
            <a:extLst>
              <a:ext uri="{FF2B5EF4-FFF2-40B4-BE49-F238E27FC236}">
                <a16:creationId xmlns:a16="http://schemas.microsoft.com/office/drawing/2014/main" id="{71D90011-0E03-CFC2-03E2-042B994D63BB}"/>
              </a:ext>
            </a:extLst>
          </p:cNvPr>
          <p:cNvSpPr txBox="1">
            <a:spLocks/>
          </p:cNvSpPr>
          <p:nvPr userDrawn="1"/>
        </p:nvSpPr>
        <p:spPr>
          <a:xfrm>
            <a:off x="6596634"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04</a:t>
            </a:r>
          </a:p>
        </p:txBody>
      </p:sp>
      <p:sp>
        <p:nvSpPr>
          <p:cNvPr id="52" name="Text Placeholder 2">
            <a:extLst>
              <a:ext uri="{FF2B5EF4-FFF2-40B4-BE49-F238E27FC236}">
                <a16:creationId xmlns:a16="http://schemas.microsoft.com/office/drawing/2014/main" id="{5C31007A-1CBE-E5EC-BBD8-345CB11CCF03}"/>
              </a:ext>
            </a:extLst>
          </p:cNvPr>
          <p:cNvSpPr>
            <a:spLocks noGrp="1"/>
          </p:cNvSpPr>
          <p:nvPr>
            <p:ph type="body" sz="quarter" idx="31" hasCustomPrompt="1"/>
          </p:nvPr>
        </p:nvSpPr>
        <p:spPr>
          <a:xfrm>
            <a:off x="1889585" y="3905038"/>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3" name="Text Placeholder 2">
            <a:extLst>
              <a:ext uri="{FF2B5EF4-FFF2-40B4-BE49-F238E27FC236}">
                <a16:creationId xmlns:a16="http://schemas.microsoft.com/office/drawing/2014/main" id="{58796616-5824-A04A-E33D-6C771981B63A}"/>
              </a:ext>
            </a:extLst>
          </p:cNvPr>
          <p:cNvSpPr>
            <a:spLocks noGrp="1"/>
          </p:cNvSpPr>
          <p:nvPr>
            <p:ph type="body" sz="quarter" idx="32" hasCustomPrompt="1"/>
          </p:nvPr>
        </p:nvSpPr>
        <p:spPr>
          <a:xfrm>
            <a:off x="1889585" y="3506106"/>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2" name="Title ">
            <a:extLst>
              <a:ext uri="{FF2B5EF4-FFF2-40B4-BE49-F238E27FC236}">
                <a16:creationId xmlns:a16="http://schemas.microsoft.com/office/drawing/2014/main" id="{7BDF951B-0E07-E178-B07B-F034D79BAB53}"/>
              </a:ext>
            </a:extLst>
          </p:cNvPr>
          <p:cNvSpPr txBox="1">
            <a:spLocks/>
          </p:cNvSpPr>
          <p:nvPr userDrawn="1"/>
        </p:nvSpPr>
        <p:spPr>
          <a:xfrm>
            <a:off x="609598" y="3502815"/>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03</a:t>
            </a:r>
          </a:p>
        </p:txBody>
      </p:sp>
      <p:sp>
        <p:nvSpPr>
          <p:cNvPr id="44" name="Text Placeholder 2">
            <a:extLst>
              <a:ext uri="{FF2B5EF4-FFF2-40B4-BE49-F238E27FC236}">
                <a16:creationId xmlns:a16="http://schemas.microsoft.com/office/drawing/2014/main" id="{2ACAF36D-9A9B-6666-3215-8350946FB620}"/>
              </a:ext>
            </a:extLst>
          </p:cNvPr>
          <p:cNvSpPr>
            <a:spLocks noGrp="1"/>
          </p:cNvSpPr>
          <p:nvPr>
            <p:ph type="body" sz="quarter" idx="25" hasCustomPrompt="1"/>
          </p:nvPr>
        </p:nvSpPr>
        <p:spPr>
          <a:xfrm>
            <a:off x="7876621" y="2514710"/>
            <a:ext cx="3705779"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45" name="Text Placeholder 2">
            <a:extLst>
              <a:ext uri="{FF2B5EF4-FFF2-40B4-BE49-F238E27FC236}">
                <a16:creationId xmlns:a16="http://schemas.microsoft.com/office/drawing/2014/main" id="{097682AE-CA60-529C-6CBC-4A2A7A545669}"/>
              </a:ext>
            </a:extLst>
          </p:cNvPr>
          <p:cNvSpPr>
            <a:spLocks noGrp="1"/>
          </p:cNvSpPr>
          <p:nvPr>
            <p:ph type="body" sz="quarter" idx="26" hasCustomPrompt="1"/>
          </p:nvPr>
        </p:nvSpPr>
        <p:spPr>
          <a:xfrm>
            <a:off x="7876621" y="2115778"/>
            <a:ext cx="370577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9" name="Title ">
            <a:extLst>
              <a:ext uri="{FF2B5EF4-FFF2-40B4-BE49-F238E27FC236}">
                <a16:creationId xmlns:a16="http://schemas.microsoft.com/office/drawing/2014/main" id="{A9836D5C-6C68-F484-8B1A-B859789DAC4B}"/>
              </a:ext>
            </a:extLst>
          </p:cNvPr>
          <p:cNvSpPr txBox="1">
            <a:spLocks/>
          </p:cNvSpPr>
          <p:nvPr userDrawn="1"/>
        </p:nvSpPr>
        <p:spPr>
          <a:xfrm>
            <a:off x="6596634"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02</a:t>
            </a:r>
          </a:p>
        </p:txBody>
      </p:sp>
      <p:sp>
        <p:nvSpPr>
          <p:cNvPr id="51" name="Text Placeholder 2">
            <a:extLst>
              <a:ext uri="{FF2B5EF4-FFF2-40B4-BE49-F238E27FC236}">
                <a16:creationId xmlns:a16="http://schemas.microsoft.com/office/drawing/2014/main" id="{8E43177E-1301-C9FB-6D39-9A3A195ADDBC}"/>
              </a:ext>
            </a:extLst>
          </p:cNvPr>
          <p:cNvSpPr>
            <a:spLocks noGrp="1"/>
          </p:cNvSpPr>
          <p:nvPr>
            <p:ph type="body" sz="quarter" idx="30" hasCustomPrompt="1"/>
          </p:nvPr>
        </p:nvSpPr>
        <p:spPr>
          <a:xfrm>
            <a:off x="1889585" y="2514710"/>
            <a:ext cx="3705782" cy="456703"/>
          </a:xfrm>
        </p:spPr>
        <p:txBody>
          <a:bodyPr>
            <a:noAutofit/>
          </a:bodyPr>
          <a:lstStyle>
            <a:lvl1pPr marL="0" indent="0">
              <a:lnSpc>
                <a:spcPct val="120000"/>
              </a:lnSpc>
              <a:spcBef>
                <a:spcPts val="0"/>
              </a:spcBef>
              <a:spcAft>
                <a:spcPts val="600"/>
              </a:spcAft>
              <a:buFont typeface="Arial" panose="020B0604020202020204" pitchFamily="34" charset="0"/>
              <a:buNone/>
              <a:tabLst/>
              <a:defRPr sz="1200" b="0" i="0" spc="0">
                <a:latin typeface="Gibson" panose="02000000000000000000" pitchFamily="2" charset="77"/>
              </a:defRPr>
            </a:lvl1pPr>
          </a:lstStyle>
          <a:p>
            <a:pPr lvl="0"/>
            <a:r>
              <a:rPr lang="en-US"/>
              <a:t>Description</a:t>
            </a:r>
          </a:p>
        </p:txBody>
      </p:sp>
      <p:sp>
        <p:nvSpPr>
          <p:cNvPr id="50" name="Text Placeholder 2">
            <a:extLst>
              <a:ext uri="{FF2B5EF4-FFF2-40B4-BE49-F238E27FC236}">
                <a16:creationId xmlns:a16="http://schemas.microsoft.com/office/drawing/2014/main" id="{A567E9D0-5072-64C6-18EC-7893A838448D}"/>
              </a:ext>
            </a:extLst>
          </p:cNvPr>
          <p:cNvSpPr>
            <a:spLocks noGrp="1"/>
          </p:cNvSpPr>
          <p:nvPr>
            <p:ph type="body" sz="quarter" idx="29" hasCustomPrompt="1"/>
          </p:nvPr>
        </p:nvSpPr>
        <p:spPr>
          <a:xfrm>
            <a:off x="1889585" y="2115778"/>
            <a:ext cx="370578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43" name="Title ">
            <a:extLst>
              <a:ext uri="{FF2B5EF4-FFF2-40B4-BE49-F238E27FC236}">
                <a16:creationId xmlns:a16="http://schemas.microsoft.com/office/drawing/2014/main" id="{21998E38-D128-796D-8EF4-F01F64AEA8B0}"/>
              </a:ext>
            </a:extLst>
          </p:cNvPr>
          <p:cNvSpPr txBox="1">
            <a:spLocks/>
          </p:cNvSpPr>
          <p:nvPr userDrawn="1"/>
        </p:nvSpPr>
        <p:spPr>
          <a:xfrm>
            <a:off x="609598" y="2115778"/>
            <a:ext cx="1238251" cy="811032"/>
          </a:xfrm>
          <a:prstGeom prst="rect">
            <a:avLst/>
          </a:prstGeom>
        </p:spPr>
        <p:txBody>
          <a:bodyPr vert="horz" lIns="0" tIns="0" rIns="0" bIns="0" rtlCol="0" anchor="b"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6600" b="0" i="0">
                <a:solidFill>
                  <a:schemeClr val="accent2"/>
                </a:solidFill>
                <a:latin typeface="Gibson Book" pitchFamily="2" charset="77"/>
              </a:rPr>
              <a:t>01</a:t>
            </a:r>
          </a:p>
        </p:txBody>
      </p:sp>
      <p:sp>
        <p:nvSpPr>
          <p:cNvPr id="3" name="Title 4">
            <a:extLst>
              <a:ext uri="{FF2B5EF4-FFF2-40B4-BE49-F238E27FC236}">
                <a16:creationId xmlns:a16="http://schemas.microsoft.com/office/drawing/2014/main" id="{15EE59A8-9CA7-C5F1-548F-32E6F362788B}"/>
              </a:ext>
            </a:extLst>
          </p:cNvPr>
          <p:cNvSpPr>
            <a:spLocks noGrp="1"/>
          </p:cNvSpPr>
          <p:nvPr>
            <p:ph type="title" hasCustomPrompt="1"/>
          </p:nvPr>
        </p:nvSpPr>
        <p:spPr>
          <a:xfrm>
            <a:off x="609601" y="685800"/>
            <a:ext cx="10972800"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Agenda – 6 Up</a:t>
            </a:r>
          </a:p>
        </p:txBody>
      </p:sp>
    </p:spTree>
    <p:extLst>
      <p:ext uri="{BB962C8B-B14F-4D97-AF65-F5344CB8AC3E}">
        <p14:creationId xmlns:p14="http://schemas.microsoft.com/office/powerpoint/2010/main" val="554562280"/>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 10 Up">
    <p:bg>
      <p:bgPr>
        <a:solidFill>
          <a:schemeClr val="bg1"/>
        </a:solidFill>
        <a:effectLst/>
      </p:bgPr>
    </p:bg>
    <p:spTree>
      <p:nvGrpSpPr>
        <p:cNvPr id="1" name=""/>
        <p:cNvGrpSpPr/>
        <p:nvPr/>
      </p:nvGrpSpPr>
      <p:grpSpPr>
        <a:xfrm>
          <a:off x="0" y="0"/>
          <a:ext cx="0" cy="0"/>
          <a:chOff x="0" y="0"/>
          <a:chExt cx="0" cy="0"/>
        </a:xfrm>
      </p:grpSpPr>
      <p:sp>
        <p:nvSpPr>
          <p:cNvPr id="17" name="Background">
            <a:extLst>
              <a:ext uri="{FF2B5EF4-FFF2-40B4-BE49-F238E27FC236}">
                <a16:creationId xmlns:a16="http://schemas.microsoft.com/office/drawing/2014/main" id="{0BF1EC89-31EF-7BD7-ADED-D98999667C16}"/>
              </a:ext>
              <a:ext uri="{C183D7F6-B498-43B3-948B-1728B52AA6E4}">
                <adec:decorative xmlns:adec="http://schemas.microsoft.com/office/drawing/2017/decorative" val="1"/>
              </a:ext>
            </a:extLst>
          </p:cNvPr>
          <p:cNvSpPr/>
          <p:nvPr userDrawn="1"/>
        </p:nvSpPr>
        <p:spPr>
          <a:xfrm flipV="1">
            <a:off x="8390238" y="0"/>
            <a:ext cx="3792196" cy="5708816"/>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20" name="Picture Placeholder 3">
            <a:extLst>
              <a:ext uri="{FF2B5EF4-FFF2-40B4-BE49-F238E27FC236}">
                <a16:creationId xmlns:a16="http://schemas.microsoft.com/office/drawing/2014/main" id="{3C25B424-5ED5-5A40-6EDA-4EED3FFCD895}"/>
              </a:ext>
              <a:ext uri="{C183D7F6-B498-43B3-948B-1728B52AA6E4}">
                <adec:decorative xmlns:adec="http://schemas.microsoft.com/office/drawing/2017/decorative" val="1"/>
              </a:ext>
            </a:extLst>
          </p:cNvPr>
          <p:cNvSpPr>
            <a:spLocks noGrp="1"/>
          </p:cNvSpPr>
          <p:nvPr>
            <p:ph type="pic" sz="quarter" idx="13" hasCustomPrompt="1"/>
          </p:nvPr>
        </p:nvSpPr>
        <p:spPr>
          <a:xfrm>
            <a:off x="7963597" y="685800"/>
            <a:ext cx="3923603" cy="5493919"/>
          </a:xfrm>
          <a:prstGeom prst="rect">
            <a:avLst/>
          </a:prstGeom>
          <a:pattFill prst="pct10">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26" name="Text Placeholder 2">
            <a:extLst>
              <a:ext uri="{FF2B5EF4-FFF2-40B4-BE49-F238E27FC236}">
                <a16:creationId xmlns:a16="http://schemas.microsoft.com/office/drawing/2014/main" id="{5BC1870C-C84B-D704-55ED-58349B6FE7C5}"/>
              </a:ext>
            </a:extLst>
          </p:cNvPr>
          <p:cNvSpPr>
            <a:spLocks noGrp="1"/>
          </p:cNvSpPr>
          <p:nvPr>
            <p:ph type="body" sz="quarter" idx="23" hasCustomPrompt="1"/>
          </p:nvPr>
        </p:nvSpPr>
        <p:spPr>
          <a:xfrm>
            <a:off x="4885818"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1" name="Title ">
            <a:extLst>
              <a:ext uri="{FF2B5EF4-FFF2-40B4-BE49-F238E27FC236}">
                <a16:creationId xmlns:a16="http://schemas.microsoft.com/office/drawing/2014/main" id="{ECAE7DC1-5933-AC41-7322-C1E741E4FF31}"/>
              </a:ext>
            </a:extLst>
          </p:cNvPr>
          <p:cNvSpPr txBox="1">
            <a:spLocks/>
          </p:cNvSpPr>
          <p:nvPr userDrawn="1"/>
        </p:nvSpPr>
        <p:spPr>
          <a:xfrm>
            <a:off x="4302468"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10</a:t>
            </a:r>
          </a:p>
        </p:txBody>
      </p:sp>
      <p:sp>
        <p:nvSpPr>
          <p:cNvPr id="25" name="Text Placeholder 2">
            <a:extLst>
              <a:ext uri="{FF2B5EF4-FFF2-40B4-BE49-F238E27FC236}">
                <a16:creationId xmlns:a16="http://schemas.microsoft.com/office/drawing/2014/main" id="{0E877AD2-03B0-C736-B20D-A32526D055AA}"/>
              </a:ext>
            </a:extLst>
          </p:cNvPr>
          <p:cNvSpPr>
            <a:spLocks noGrp="1"/>
          </p:cNvSpPr>
          <p:nvPr>
            <p:ph type="body" sz="quarter" idx="22" hasCustomPrompt="1"/>
          </p:nvPr>
        </p:nvSpPr>
        <p:spPr>
          <a:xfrm>
            <a:off x="4885818"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9" name="Title ">
            <a:extLst>
              <a:ext uri="{FF2B5EF4-FFF2-40B4-BE49-F238E27FC236}">
                <a16:creationId xmlns:a16="http://schemas.microsoft.com/office/drawing/2014/main" id="{0CB32C37-2381-E7C1-EC66-E91A6A5AB2CF}"/>
              </a:ext>
            </a:extLst>
          </p:cNvPr>
          <p:cNvSpPr txBox="1">
            <a:spLocks/>
          </p:cNvSpPr>
          <p:nvPr userDrawn="1"/>
        </p:nvSpPr>
        <p:spPr>
          <a:xfrm>
            <a:off x="4302468"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09</a:t>
            </a:r>
          </a:p>
        </p:txBody>
      </p:sp>
      <p:sp>
        <p:nvSpPr>
          <p:cNvPr id="24" name="Text Placeholder 2">
            <a:extLst>
              <a:ext uri="{FF2B5EF4-FFF2-40B4-BE49-F238E27FC236}">
                <a16:creationId xmlns:a16="http://schemas.microsoft.com/office/drawing/2014/main" id="{DB155F60-DE3D-2D0C-5864-5ABC3FC78328}"/>
              </a:ext>
            </a:extLst>
          </p:cNvPr>
          <p:cNvSpPr>
            <a:spLocks noGrp="1"/>
          </p:cNvSpPr>
          <p:nvPr>
            <p:ph type="body" sz="quarter" idx="21" hasCustomPrompt="1"/>
          </p:nvPr>
        </p:nvSpPr>
        <p:spPr>
          <a:xfrm>
            <a:off x="4885818"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8" name="Title ">
            <a:extLst>
              <a:ext uri="{FF2B5EF4-FFF2-40B4-BE49-F238E27FC236}">
                <a16:creationId xmlns:a16="http://schemas.microsoft.com/office/drawing/2014/main" id="{94427340-7D95-03BA-E9DA-EC9251F9AD41}"/>
              </a:ext>
            </a:extLst>
          </p:cNvPr>
          <p:cNvSpPr txBox="1">
            <a:spLocks/>
          </p:cNvSpPr>
          <p:nvPr userDrawn="1"/>
        </p:nvSpPr>
        <p:spPr>
          <a:xfrm>
            <a:off x="4302468"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08</a:t>
            </a:r>
          </a:p>
        </p:txBody>
      </p:sp>
      <p:sp>
        <p:nvSpPr>
          <p:cNvPr id="22" name="Text Placeholder 2">
            <a:extLst>
              <a:ext uri="{FF2B5EF4-FFF2-40B4-BE49-F238E27FC236}">
                <a16:creationId xmlns:a16="http://schemas.microsoft.com/office/drawing/2014/main" id="{48AB6333-0406-FCA9-7B16-6E24E00D536D}"/>
              </a:ext>
            </a:extLst>
          </p:cNvPr>
          <p:cNvSpPr>
            <a:spLocks noGrp="1"/>
          </p:cNvSpPr>
          <p:nvPr>
            <p:ph type="body" sz="quarter" idx="20" hasCustomPrompt="1"/>
          </p:nvPr>
        </p:nvSpPr>
        <p:spPr>
          <a:xfrm>
            <a:off x="4885818"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5" name="Title ">
            <a:extLst>
              <a:ext uri="{FF2B5EF4-FFF2-40B4-BE49-F238E27FC236}">
                <a16:creationId xmlns:a16="http://schemas.microsoft.com/office/drawing/2014/main" id="{DB308800-81E1-FF61-68AC-7DAE2A87BFB5}"/>
              </a:ext>
            </a:extLst>
          </p:cNvPr>
          <p:cNvSpPr txBox="1">
            <a:spLocks/>
          </p:cNvSpPr>
          <p:nvPr userDrawn="1"/>
        </p:nvSpPr>
        <p:spPr>
          <a:xfrm>
            <a:off x="4302468"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07</a:t>
            </a:r>
          </a:p>
        </p:txBody>
      </p:sp>
      <p:sp>
        <p:nvSpPr>
          <p:cNvPr id="9" name="Text Placeholder 2">
            <a:extLst>
              <a:ext uri="{FF2B5EF4-FFF2-40B4-BE49-F238E27FC236}">
                <a16:creationId xmlns:a16="http://schemas.microsoft.com/office/drawing/2014/main" id="{229A8593-1138-4B16-337D-91707B8ABCBB}"/>
              </a:ext>
            </a:extLst>
          </p:cNvPr>
          <p:cNvSpPr>
            <a:spLocks noGrp="1"/>
          </p:cNvSpPr>
          <p:nvPr>
            <p:ph type="body" sz="quarter" idx="19" hasCustomPrompt="1"/>
          </p:nvPr>
        </p:nvSpPr>
        <p:spPr>
          <a:xfrm>
            <a:off x="4885818"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3" name="Title ">
            <a:extLst>
              <a:ext uri="{FF2B5EF4-FFF2-40B4-BE49-F238E27FC236}">
                <a16:creationId xmlns:a16="http://schemas.microsoft.com/office/drawing/2014/main" id="{7CDB9302-03A6-C504-B49E-8DE6058FAEE3}"/>
              </a:ext>
            </a:extLst>
          </p:cNvPr>
          <p:cNvSpPr txBox="1">
            <a:spLocks/>
          </p:cNvSpPr>
          <p:nvPr userDrawn="1"/>
        </p:nvSpPr>
        <p:spPr>
          <a:xfrm>
            <a:off x="4302468"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06</a:t>
            </a:r>
          </a:p>
        </p:txBody>
      </p:sp>
      <p:sp>
        <p:nvSpPr>
          <p:cNvPr id="12" name="Text Placeholder 2">
            <a:extLst>
              <a:ext uri="{FF2B5EF4-FFF2-40B4-BE49-F238E27FC236}">
                <a16:creationId xmlns:a16="http://schemas.microsoft.com/office/drawing/2014/main" id="{64803B8F-9056-DBB2-491A-54CC4D1CAA17}"/>
              </a:ext>
            </a:extLst>
          </p:cNvPr>
          <p:cNvSpPr>
            <a:spLocks noGrp="1"/>
          </p:cNvSpPr>
          <p:nvPr>
            <p:ph type="body" sz="quarter" idx="18" hasCustomPrompt="1"/>
          </p:nvPr>
        </p:nvSpPr>
        <p:spPr>
          <a:xfrm>
            <a:off x="1450640" y="5349961"/>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6" name="Title ">
            <a:extLst>
              <a:ext uri="{FF2B5EF4-FFF2-40B4-BE49-F238E27FC236}">
                <a16:creationId xmlns:a16="http://schemas.microsoft.com/office/drawing/2014/main" id="{492528D6-64C7-3E7E-F216-792366C23BC0}"/>
              </a:ext>
            </a:extLst>
          </p:cNvPr>
          <p:cNvSpPr txBox="1">
            <a:spLocks/>
          </p:cNvSpPr>
          <p:nvPr userDrawn="1"/>
        </p:nvSpPr>
        <p:spPr>
          <a:xfrm>
            <a:off x="867290" y="530171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05</a:t>
            </a:r>
          </a:p>
        </p:txBody>
      </p:sp>
      <p:sp>
        <p:nvSpPr>
          <p:cNvPr id="10" name="Text Placeholder 2">
            <a:extLst>
              <a:ext uri="{FF2B5EF4-FFF2-40B4-BE49-F238E27FC236}">
                <a16:creationId xmlns:a16="http://schemas.microsoft.com/office/drawing/2014/main" id="{901C487B-1EC4-6083-00F3-A4A616AB6C71}"/>
              </a:ext>
            </a:extLst>
          </p:cNvPr>
          <p:cNvSpPr>
            <a:spLocks noGrp="1"/>
          </p:cNvSpPr>
          <p:nvPr>
            <p:ph type="body" sz="quarter" idx="17" hasCustomPrompt="1"/>
          </p:nvPr>
        </p:nvSpPr>
        <p:spPr>
          <a:xfrm>
            <a:off x="1450640" y="4552792"/>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11" name="Title ">
            <a:extLst>
              <a:ext uri="{FF2B5EF4-FFF2-40B4-BE49-F238E27FC236}">
                <a16:creationId xmlns:a16="http://schemas.microsoft.com/office/drawing/2014/main" id="{BF208773-6DAA-49ED-67D7-22C5A292B01D}"/>
              </a:ext>
            </a:extLst>
          </p:cNvPr>
          <p:cNvSpPr txBox="1">
            <a:spLocks/>
          </p:cNvSpPr>
          <p:nvPr userDrawn="1"/>
        </p:nvSpPr>
        <p:spPr>
          <a:xfrm>
            <a:off x="867290" y="4492352"/>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04</a:t>
            </a:r>
          </a:p>
        </p:txBody>
      </p:sp>
      <p:sp>
        <p:nvSpPr>
          <p:cNvPr id="4" name="Text Placeholder 2">
            <a:extLst>
              <a:ext uri="{FF2B5EF4-FFF2-40B4-BE49-F238E27FC236}">
                <a16:creationId xmlns:a16="http://schemas.microsoft.com/office/drawing/2014/main" id="{C5BE4295-49A1-B920-E9F6-953E5EC8743F}"/>
              </a:ext>
            </a:extLst>
          </p:cNvPr>
          <p:cNvSpPr>
            <a:spLocks noGrp="1"/>
          </p:cNvSpPr>
          <p:nvPr>
            <p:ph type="body" sz="quarter" idx="16" hasCustomPrompt="1"/>
          </p:nvPr>
        </p:nvSpPr>
        <p:spPr>
          <a:xfrm>
            <a:off x="1450640" y="3726315"/>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8" name="Title ">
            <a:extLst>
              <a:ext uri="{FF2B5EF4-FFF2-40B4-BE49-F238E27FC236}">
                <a16:creationId xmlns:a16="http://schemas.microsoft.com/office/drawing/2014/main" id="{70A224D7-7FDE-4C65-154E-5345BA15DBF2}"/>
              </a:ext>
            </a:extLst>
          </p:cNvPr>
          <p:cNvSpPr txBox="1">
            <a:spLocks/>
          </p:cNvSpPr>
          <p:nvPr userDrawn="1"/>
        </p:nvSpPr>
        <p:spPr>
          <a:xfrm>
            <a:off x="867290" y="3682994"/>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03</a:t>
            </a:r>
          </a:p>
        </p:txBody>
      </p:sp>
      <p:sp>
        <p:nvSpPr>
          <p:cNvPr id="2" name="Text Placeholder 2">
            <a:extLst>
              <a:ext uri="{FF2B5EF4-FFF2-40B4-BE49-F238E27FC236}">
                <a16:creationId xmlns:a16="http://schemas.microsoft.com/office/drawing/2014/main" id="{83778803-0877-7D21-A9FA-2EDE2F45461C}"/>
              </a:ext>
            </a:extLst>
          </p:cNvPr>
          <p:cNvSpPr>
            <a:spLocks noGrp="1"/>
          </p:cNvSpPr>
          <p:nvPr>
            <p:ph type="body" sz="quarter" idx="15" hasCustomPrompt="1"/>
          </p:nvPr>
        </p:nvSpPr>
        <p:spPr>
          <a:xfrm>
            <a:off x="1450640" y="2923284"/>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3" name="Title ">
            <a:extLst>
              <a:ext uri="{FF2B5EF4-FFF2-40B4-BE49-F238E27FC236}">
                <a16:creationId xmlns:a16="http://schemas.microsoft.com/office/drawing/2014/main" id="{F6066A62-BC73-EDAB-C8A9-20563805D90D}"/>
              </a:ext>
            </a:extLst>
          </p:cNvPr>
          <p:cNvSpPr txBox="1">
            <a:spLocks/>
          </p:cNvSpPr>
          <p:nvPr userDrawn="1"/>
        </p:nvSpPr>
        <p:spPr>
          <a:xfrm>
            <a:off x="867290" y="2873636"/>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02</a:t>
            </a:r>
          </a:p>
        </p:txBody>
      </p:sp>
      <p:sp>
        <p:nvSpPr>
          <p:cNvPr id="14" name="Text Placeholder 2">
            <a:extLst>
              <a:ext uri="{FF2B5EF4-FFF2-40B4-BE49-F238E27FC236}">
                <a16:creationId xmlns:a16="http://schemas.microsoft.com/office/drawing/2014/main" id="{07F2A37E-ECAF-444A-E005-B7E2A7F97F5C}"/>
              </a:ext>
            </a:extLst>
          </p:cNvPr>
          <p:cNvSpPr>
            <a:spLocks noGrp="1"/>
          </p:cNvSpPr>
          <p:nvPr>
            <p:ph type="body" sz="quarter" idx="14" hasCustomPrompt="1"/>
          </p:nvPr>
        </p:nvSpPr>
        <p:spPr>
          <a:xfrm>
            <a:off x="1450640" y="2102669"/>
            <a:ext cx="2601003" cy="343966"/>
          </a:xfrm>
        </p:spPr>
        <p:txBody>
          <a:bodyPr anchor="ctr">
            <a:noAutofit/>
          </a:bodyPr>
          <a:lstStyle>
            <a:lvl1pPr marL="0" indent="0">
              <a:lnSpc>
                <a:spcPct val="120000"/>
              </a:lnSpc>
              <a:spcBef>
                <a:spcPts val="0"/>
              </a:spcBef>
              <a:spcAft>
                <a:spcPts val="0"/>
              </a:spcAft>
              <a:buFont typeface="Arial" panose="020B0604020202020204" pitchFamily="34" charset="0"/>
              <a:buNone/>
              <a:tabLst/>
              <a:defRPr sz="1600" b="0" i="0" spc="0">
                <a:latin typeface="Gibson Medium" panose="02000000000000000000" pitchFamily="2" charset="77"/>
              </a:defRPr>
            </a:lvl1pPr>
          </a:lstStyle>
          <a:p>
            <a:pPr lvl="0"/>
            <a:r>
              <a:rPr lang="en-US"/>
              <a:t>Title</a:t>
            </a:r>
          </a:p>
        </p:txBody>
      </p:sp>
      <p:sp>
        <p:nvSpPr>
          <p:cNvPr id="23" name="Title ">
            <a:extLst>
              <a:ext uri="{FF2B5EF4-FFF2-40B4-BE49-F238E27FC236}">
                <a16:creationId xmlns:a16="http://schemas.microsoft.com/office/drawing/2014/main" id="{2BAB5A05-6B98-B76E-6B76-4A7F2E0E35C9}"/>
              </a:ext>
            </a:extLst>
          </p:cNvPr>
          <p:cNvSpPr txBox="1">
            <a:spLocks/>
          </p:cNvSpPr>
          <p:nvPr userDrawn="1"/>
        </p:nvSpPr>
        <p:spPr>
          <a:xfrm>
            <a:off x="867290" y="2064278"/>
            <a:ext cx="475667" cy="407104"/>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spcAft>
                <a:spcPts val="800"/>
              </a:spcAft>
              <a:buNone/>
              <a:defRPr sz="3200" b="0" i="0" kern="1200" spc="50" baseline="0">
                <a:solidFill>
                  <a:schemeClr val="tx2"/>
                </a:solidFill>
                <a:latin typeface="Gibson Book" pitchFamily="2" charset="77"/>
                <a:ea typeface="Gibson Book" pitchFamily="2" charset="77"/>
                <a:cs typeface="Gibson Book" pitchFamily="2" charset="77"/>
              </a:defRPr>
            </a:lvl1pPr>
          </a:lstStyle>
          <a:p>
            <a:pPr algn="l"/>
            <a:r>
              <a:rPr lang="en-US" sz="2800" b="0" i="0">
                <a:solidFill>
                  <a:schemeClr val="accent2"/>
                </a:solidFill>
                <a:latin typeface="Gibson Book" pitchFamily="2" charset="77"/>
              </a:rPr>
              <a:t>01</a:t>
            </a:r>
          </a:p>
        </p:txBody>
      </p:sp>
      <p:sp>
        <p:nvSpPr>
          <p:cNvPr id="5" name="Title 4">
            <a:extLst>
              <a:ext uri="{FF2B5EF4-FFF2-40B4-BE49-F238E27FC236}">
                <a16:creationId xmlns:a16="http://schemas.microsoft.com/office/drawing/2014/main" id="{61C3D6CF-D1B6-B4F9-5B30-B173A7714B49}"/>
              </a:ext>
            </a:extLst>
          </p:cNvPr>
          <p:cNvSpPr>
            <a:spLocks noGrp="1"/>
          </p:cNvSpPr>
          <p:nvPr>
            <p:ph type="title" hasCustomPrompt="1"/>
          </p:nvPr>
        </p:nvSpPr>
        <p:spPr>
          <a:xfrm>
            <a:off x="609600" y="685800"/>
            <a:ext cx="6400801" cy="813816"/>
          </a:xfrm>
        </p:spPr>
        <p:txBody>
          <a:bodyPr anchor="b"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tx2"/>
                </a:solidFill>
                <a:latin typeface="Gibson Book" pitchFamily="2" charset="77"/>
                <a:ea typeface="+mj-ea"/>
                <a:cs typeface="+mj-cs"/>
              </a:defRPr>
            </a:lvl1pPr>
          </a:lstStyle>
          <a:p>
            <a:r>
              <a:rPr lang="en-US"/>
              <a:t>Agenda – 10 Up</a:t>
            </a:r>
          </a:p>
        </p:txBody>
      </p:sp>
    </p:spTree>
    <p:extLst>
      <p:ext uri="{BB962C8B-B14F-4D97-AF65-F5344CB8AC3E}">
        <p14:creationId xmlns:p14="http://schemas.microsoft.com/office/powerpoint/2010/main" val="1165134574"/>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 No Image 1 (Whit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1" y="5676782"/>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4A1FEF60-054F-E975-AAD6-A92B403131E8}"/>
              </a:ext>
            </a:extLst>
          </p:cNvPr>
          <p:cNvSpPr>
            <a:spLocks noGrp="1"/>
          </p:cNvSpPr>
          <p:nvPr>
            <p:ph type="title" hasCustomPrompt="1"/>
          </p:nvPr>
        </p:nvSpPr>
        <p:spPr>
          <a:xfrm>
            <a:off x="914401" y="3090672"/>
            <a:ext cx="8669480" cy="2231136"/>
          </a:xfrm>
        </p:spPr>
        <p:txBody>
          <a:bodyPr anchor="b" anchorCtr="0"/>
          <a:lstStyle>
            <a:lvl1pPr>
              <a:spcAft>
                <a:spcPts val="0"/>
              </a:spcAft>
              <a:defRPr sz="4800"/>
            </a:lvl1pPr>
          </a:lstStyle>
          <a:p>
            <a:pPr lvl="0"/>
            <a:r>
              <a:rPr lang="en-US"/>
              <a:t>Section Slide Title – No Image 1</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405796"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chemeClr val="bg1">
                    <a:lumMod val="65000"/>
                    <a:alpha val="15000"/>
                  </a:scheme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854220" y="1362431"/>
            <a:ext cx="5724144"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902441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 No Image 2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CE1220A3-5AF8-1C5D-6D3C-83CE9467FA57}"/>
              </a:ext>
              <a:ext uri="{C183D7F6-B498-43B3-948B-1728B52AA6E4}">
                <adec:decorative xmlns:adec="http://schemas.microsoft.com/office/drawing/2017/decorative" val="1"/>
              </a:ext>
            </a:extLst>
          </p:cNvPr>
          <p:cNvSpPr/>
          <p:nvPr userDrawn="1"/>
        </p:nvSpPr>
        <p:spPr>
          <a:xfrm>
            <a:off x="914400" y="5683997"/>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97599"/>
            <a:ext cx="8669481" cy="2226732"/>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2</a:t>
            </a:r>
          </a:p>
        </p:txBody>
      </p:sp>
      <p:sp>
        <p:nvSpPr>
          <p:cNvPr id="12" name="Text Placeholder 8">
            <a:extLst>
              <a:ext uri="{FF2B5EF4-FFF2-40B4-BE49-F238E27FC236}">
                <a16:creationId xmlns:a16="http://schemas.microsoft.com/office/drawing/2014/main" id="{4E6206D3-4FFE-72E3-B504-E627ED7BE5B9}"/>
              </a:ext>
            </a:extLst>
          </p:cNvPr>
          <p:cNvSpPr>
            <a:spLocks noGrp="1"/>
          </p:cNvSpPr>
          <p:nvPr>
            <p:ph type="body" sz="quarter" idx="10" hasCustomPrompt="1"/>
          </p:nvPr>
        </p:nvSpPr>
        <p:spPr>
          <a:xfrm>
            <a:off x="5443304" y="307319"/>
            <a:ext cx="6395803" cy="2754312"/>
          </a:xfrm>
        </p:spPr>
        <p:txBody>
          <a:bodyPr anchor="b" anchorCtr="0"/>
          <a:lstStyle>
            <a:lvl1pPr marL="0" marR="0" indent="0" algn="r" defTabSz="914377" rtl="0" eaLnBrk="1" fontAlgn="auto" latinLnBrk="0" hangingPunct="1">
              <a:lnSpc>
                <a:spcPct val="100000"/>
              </a:lnSpc>
              <a:spcBef>
                <a:spcPct val="0"/>
              </a:spcBef>
              <a:spcAft>
                <a:spcPts val="800"/>
              </a:spcAft>
              <a:buClrTx/>
              <a:buSzTx/>
              <a:buFont typeface="Arial" panose="020B0604020202020204" pitchFamily="34" charset="0"/>
              <a:buNone/>
              <a:tabLst/>
              <a:defRPr lang="en-US" sz="20000" b="1" i="0" kern="1200" spc="20" baseline="0">
                <a:solidFill>
                  <a:srgbClr val="FFFFFF">
                    <a:alpha val="10000"/>
                  </a:srgbClr>
                </a:solidFill>
                <a:latin typeface="Gibson SemiBold" pitchFamily="2" charset="77"/>
                <a:ea typeface="+mj-ea"/>
                <a:cs typeface="+mj-cs"/>
              </a:defRPr>
            </a:lvl1pPr>
            <a:lvl2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2pPr>
            <a:lvl3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3pPr>
            <a:lvl4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4pPr>
            <a:lvl5pPr marL="0" marR="0" indent="0" algn="r" defTabSz="914377" rtl="0" eaLnBrk="1" fontAlgn="auto" latinLnBrk="0" hangingPunct="1">
              <a:lnSpc>
                <a:spcPct val="100000"/>
              </a:lnSpc>
              <a:spcBef>
                <a:spcPct val="0"/>
              </a:spcBef>
              <a:spcAft>
                <a:spcPts val="800"/>
              </a:spcAft>
              <a:buClrTx/>
              <a:buSzTx/>
              <a:buFontTx/>
              <a:buNone/>
              <a:tabLst/>
              <a:defRPr lang="en-US" sz="20000" b="1" i="0" kern="1200" spc="20" baseline="0">
                <a:solidFill>
                  <a:srgbClr val="FFFFFF">
                    <a:alpha val="10000"/>
                  </a:srgbClr>
                </a:solidFill>
                <a:latin typeface="Gibson" panose="02000000000000000000" pitchFamily="2" charset="77"/>
                <a:ea typeface="+mj-ea"/>
                <a:cs typeface="+mj-cs"/>
              </a:defRPr>
            </a:lvl5pPr>
          </a:lstStyle>
          <a:p>
            <a:pPr lvl="0"/>
            <a:r>
              <a:rPr lang="en-US"/>
              <a:t>01</a:t>
            </a:r>
          </a:p>
        </p:txBody>
      </p:sp>
      <p:sp>
        <p:nvSpPr>
          <p:cNvPr id="14" name="Text Placeholder 15">
            <a:extLst>
              <a:ext uri="{FF2B5EF4-FFF2-40B4-BE49-F238E27FC236}">
                <a16:creationId xmlns:a16="http://schemas.microsoft.com/office/drawing/2014/main" id="{88B0812D-CAB9-8D28-B8E1-A472912419CF}"/>
              </a:ext>
            </a:extLst>
          </p:cNvPr>
          <p:cNvSpPr>
            <a:spLocks noGrp="1"/>
          </p:cNvSpPr>
          <p:nvPr>
            <p:ph type="body" sz="quarter" idx="19" hasCustomPrompt="1"/>
          </p:nvPr>
        </p:nvSpPr>
        <p:spPr>
          <a:xfrm>
            <a:off x="5787274" y="1362431"/>
            <a:ext cx="5795125" cy="281404"/>
          </a:xfrm>
        </p:spPr>
        <p:txBody>
          <a:bodyPr/>
          <a:lstStyle>
            <a:lvl1pPr marL="0" indent="0" algn="r">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1207836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 No Image 3 (Whi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0ECDB7-A564-F753-4B9F-BFF54908BED5}"/>
              </a:ext>
            </a:extLst>
          </p:cNvPr>
          <p:cNvSpPr/>
          <p:nvPr userDrawn="1"/>
        </p:nvSpPr>
        <p:spPr>
          <a:xfrm>
            <a:off x="464695" y="6265889"/>
            <a:ext cx="3162925" cy="3897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a:extLst>
              <a:ext uri="{FF2B5EF4-FFF2-40B4-BE49-F238E27FC236}">
                <a16:creationId xmlns:a16="http://schemas.microsoft.com/office/drawing/2014/main" id="{0BC278CA-159D-1708-7144-3C34A05EFABB}"/>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24109" t="39399" r="24958"/>
          <a:stretch/>
        </p:blipFill>
        <p:spPr>
          <a:xfrm rot="-5400000">
            <a:off x="-970112" y="970117"/>
            <a:ext cx="6858000" cy="4917771"/>
          </a:xfrm>
          <a:prstGeom prst="rect">
            <a:avLst/>
          </a:prstGeom>
        </p:spPr>
      </p:pic>
      <p:sp>
        <p:nvSpPr>
          <p:cNvPr id="10" name="Rectangle 9">
            <a:extLst>
              <a:ext uri="{FF2B5EF4-FFF2-40B4-BE49-F238E27FC236}">
                <a16:creationId xmlns:a16="http://schemas.microsoft.com/office/drawing/2014/main" id="{C5613C10-4E2C-34B1-ED58-B22AF71AC012}"/>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3" name="Title 2">
            <a:extLst>
              <a:ext uri="{FF2B5EF4-FFF2-40B4-BE49-F238E27FC236}">
                <a16:creationId xmlns:a16="http://schemas.microsoft.com/office/drawing/2014/main" id="{E0F45D4F-DFC9-5C00-60CD-90C1619B8AE6}"/>
              </a:ext>
            </a:extLst>
          </p:cNvPr>
          <p:cNvSpPr>
            <a:spLocks noGrp="1"/>
          </p:cNvSpPr>
          <p:nvPr>
            <p:ph type="title" hasCustomPrompt="1"/>
          </p:nvPr>
        </p:nvSpPr>
        <p:spPr>
          <a:xfrm>
            <a:off x="914401" y="3090672"/>
            <a:ext cx="8668512" cy="2231136"/>
          </a:xfrm>
        </p:spPr>
        <p:txBody>
          <a:bodyPr anchor="b" anchorCtr="0"/>
          <a:lstStyle>
            <a:lvl1pPr marL="0" marR="0" indent="0" algn="l" defTabSz="914377" rtl="0" eaLnBrk="1" fontAlgn="auto" latinLnBrk="0" hangingPunct="1">
              <a:lnSpc>
                <a:spcPct val="100000"/>
              </a:lnSpc>
              <a:spcBef>
                <a:spcPct val="0"/>
              </a:spcBef>
              <a:spcAft>
                <a:spcPts val="800"/>
              </a:spcAft>
              <a:buClrTx/>
              <a:buSzTx/>
              <a:buFontTx/>
              <a:buNone/>
              <a:tabLst/>
              <a:defRPr sz="4800"/>
            </a:lvl1pPr>
          </a:lstStyle>
          <a:p>
            <a:r>
              <a:rPr lang="en-US"/>
              <a:t>Section Slide Title – No Image 3</a:t>
            </a:r>
          </a:p>
        </p:txBody>
      </p:sp>
    </p:spTree>
    <p:extLst>
      <p:ext uri="{BB962C8B-B14F-4D97-AF65-F5344CB8AC3E}">
        <p14:creationId xmlns:p14="http://schemas.microsoft.com/office/powerpoint/2010/main" val="6297450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 No Image 4 (Gra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D6D94-7519-0D3F-A2BD-E51D9819C783}"/>
              </a:ext>
            </a:extLst>
          </p:cNvPr>
          <p:cNvSpPr/>
          <p:nvPr userDrawn="1"/>
        </p:nvSpPr>
        <p:spPr>
          <a:xfrm>
            <a:off x="479685" y="6280879"/>
            <a:ext cx="3117954" cy="41972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8" name="Picture 7">
            <a:extLst>
              <a:ext uri="{FF2B5EF4-FFF2-40B4-BE49-F238E27FC236}">
                <a16:creationId xmlns:a16="http://schemas.microsoft.com/office/drawing/2014/main" id="{F46D2F70-7F11-6940-AD0C-87E3660CFE4C}"/>
              </a:ext>
              <a:ext uri="{C183D7F6-B498-43B3-948B-1728B52AA6E4}">
                <adec:decorative xmlns:adec="http://schemas.microsoft.com/office/drawing/2017/decorative" val="1"/>
              </a:ext>
            </a:extLst>
          </p:cNvPr>
          <p:cNvPicPr>
            <a:picLocks noChangeAspect="1"/>
          </p:cNvPicPr>
          <p:nvPr userDrawn="1"/>
        </p:nvPicPr>
        <p:blipFill rotWithShape="1">
          <a:blip r:embed="rId2">
            <a:alphaModFix amt="12000"/>
          </a:blip>
          <a:srcRect l="24109" t="39399" r="24958"/>
          <a:stretch/>
        </p:blipFill>
        <p:spPr>
          <a:xfrm rot="-5400000">
            <a:off x="-970112" y="970117"/>
            <a:ext cx="6858000" cy="4917771"/>
          </a:xfrm>
          <a:prstGeom prst="rect">
            <a:avLst/>
          </a:prstGeom>
        </p:spPr>
      </p:pic>
      <p:sp>
        <p:nvSpPr>
          <p:cNvPr id="4" name="Rectangle 3">
            <a:extLst>
              <a:ext uri="{FF2B5EF4-FFF2-40B4-BE49-F238E27FC236}">
                <a16:creationId xmlns:a16="http://schemas.microsoft.com/office/drawing/2014/main" id="{952FA1F8-B458-5225-9537-4D763785DA47}"/>
              </a:ext>
              <a:ext uri="{C183D7F6-B498-43B3-948B-1728B52AA6E4}">
                <adec:decorative xmlns:adec="http://schemas.microsoft.com/office/drawing/2017/decorative" val="1"/>
              </a:ext>
            </a:extLst>
          </p:cNvPr>
          <p:cNvSpPr/>
          <p:nvPr userDrawn="1"/>
        </p:nvSpPr>
        <p:spPr>
          <a:xfrm>
            <a:off x="914400" y="5673723"/>
            <a:ext cx="457200" cy="91440"/>
          </a:xfrm>
          <a:prstGeom prst="rect">
            <a:avLst/>
          </a:prstGeom>
          <a:solidFill>
            <a:srgbClr val="FDDA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A7809063-098F-D102-CB2D-00EB9662A6BD}"/>
              </a:ext>
            </a:extLst>
          </p:cNvPr>
          <p:cNvSpPr>
            <a:spLocks noGrp="1"/>
          </p:cNvSpPr>
          <p:nvPr>
            <p:ph type="title" hasCustomPrompt="1"/>
          </p:nvPr>
        </p:nvSpPr>
        <p:spPr>
          <a:xfrm>
            <a:off x="914400" y="3086631"/>
            <a:ext cx="8652059" cy="2231136"/>
          </a:xfrm>
        </p:spPr>
        <p:txBody>
          <a:bodyPr anchor="b" anchorCtr="0"/>
          <a:lstStyle>
            <a:lvl1pPr>
              <a:defRPr sz="4800"/>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4800" b="0" i="0" u="none" strike="noStrike" kern="1200" cap="none" spc="20" normalizeH="0" baseline="0" noProof="0">
                <a:ln>
                  <a:noFill/>
                </a:ln>
                <a:solidFill>
                  <a:srgbClr val="FFFFFF"/>
                </a:solidFill>
                <a:effectLst/>
                <a:uLnTx/>
                <a:uFillTx/>
                <a:latin typeface="Gibson Book" pitchFamily="2" charset="77"/>
                <a:ea typeface="+mj-ea"/>
                <a:cs typeface="+mj-cs"/>
              </a:rPr>
              <a:t>Section Slide Title – No Image 4</a:t>
            </a:r>
          </a:p>
        </p:txBody>
      </p:sp>
    </p:spTree>
    <p:extLst>
      <p:ext uri="{BB962C8B-B14F-4D97-AF65-F5344CB8AC3E}">
        <p14:creationId xmlns:p14="http://schemas.microsoft.com/office/powerpoint/2010/main" val="40503812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 Small Image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Picture Placeholder 3">
            <a:extLst>
              <a:ext uri="{FF2B5EF4-FFF2-40B4-BE49-F238E27FC236}">
                <a16:creationId xmlns:a16="http://schemas.microsoft.com/office/drawing/2014/main" id="{17A9E4F0-5166-BDDC-DE0C-4A1D5FBF28C2}"/>
              </a:ext>
              <a:ext uri="{C183D7F6-B498-43B3-948B-1728B52AA6E4}">
                <adec:decorative xmlns:adec="http://schemas.microsoft.com/office/drawing/2017/decorative" val="1"/>
              </a:ext>
            </a:extLst>
          </p:cNvPr>
          <p:cNvSpPr>
            <a:spLocks noGrp="1"/>
          </p:cNvSpPr>
          <p:nvPr>
            <p:ph type="pic" sz="quarter" idx="20" hasCustomPrompt="1"/>
          </p:nvPr>
        </p:nvSpPr>
        <p:spPr>
          <a:xfrm>
            <a:off x="7364897" y="685800"/>
            <a:ext cx="4827104" cy="5486401"/>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56A5C4BE-095C-6CAF-73DB-C5AB483E5D75}"/>
              </a:ext>
            </a:extLst>
          </p:cNvPr>
          <p:cNvSpPr>
            <a:spLocks noGrp="1"/>
          </p:cNvSpPr>
          <p:nvPr>
            <p:ph type="body" sz="quarter" idx="19" hasCustomPrompt="1"/>
          </p:nvPr>
        </p:nvSpPr>
        <p:spPr>
          <a:xfrm>
            <a:off x="914399" y="5077795"/>
            <a:ext cx="578940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8152"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Small Image 1</a:t>
            </a:r>
          </a:p>
        </p:txBody>
      </p:sp>
    </p:spTree>
    <p:extLst>
      <p:ext uri="{BB962C8B-B14F-4D97-AF65-F5344CB8AC3E}">
        <p14:creationId xmlns:p14="http://schemas.microsoft.com/office/powerpoint/2010/main" val="3329733437"/>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ft 2 (CapTech Blu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B15D2DCD-CC93-6E7A-D576-3E93EEDDD03E}"/>
              </a:ext>
            </a:extLst>
          </p:cNvPr>
          <p:cNvSpPr/>
          <p:nvPr userDrawn="1"/>
        </p:nvSpPr>
        <p:spPr>
          <a:xfrm>
            <a:off x="258792" y="6353602"/>
            <a:ext cx="3985404" cy="5043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7" name="Logo" descr="CapTech">
            <a:extLst>
              <a:ext uri="{FF2B5EF4-FFF2-40B4-BE49-F238E27FC236}">
                <a16:creationId xmlns:a16="http://schemas.microsoft.com/office/drawing/2014/main" id="{7E95B628-27E9-60BC-8AAB-62110B41B88A}"/>
              </a:ext>
            </a:extLst>
          </p:cNvPr>
          <p:cNvPicPr>
            <a:picLocks noChangeAspect="1"/>
          </p:cNvPicPr>
          <p:nvPr userDrawn="1"/>
        </p:nvPicPr>
        <p:blipFill>
          <a:blip r:embed="rId2">
            <a:biLevel thresh="25000"/>
          </a:blip>
          <a:srcRect/>
          <a:stretch/>
        </p:blipFill>
        <p:spPr>
          <a:xfrm>
            <a:off x="10762444" y="6340389"/>
            <a:ext cx="1131575" cy="274320"/>
          </a:xfrm>
          <a:prstGeom prst="rect">
            <a:avLst/>
          </a:prstGeom>
        </p:spPr>
      </p:pic>
      <p:sp>
        <p:nvSpPr>
          <p:cNvPr id="11" name="Text Placeholder 15">
            <a:extLst>
              <a:ext uri="{FF2B5EF4-FFF2-40B4-BE49-F238E27FC236}">
                <a16:creationId xmlns:a16="http://schemas.microsoft.com/office/drawing/2014/main" id="{EB130D84-E9AB-99B8-647D-E286F6572052}"/>
              </a:ext>
            </a:extLst>
          </p:cNvPr>
          <p:cNvSpPr>
            <a:spLocks noGrp="1"/>
          </p:cNvSpPr>
          <p:nvPr>
            <p:ph type="body" sz="quarter" idx="18" hasCustomPrompt="1"/>
          </p:nvPr>
        </p:nvSpPr>
        <p:spPr>
          <a:xfrm>
            <a:off x="925039" y="5364931"/>
            <a:ext cx="10352561" cy="411643"/>
          </a:xfrm>
        </p:spPr>
        <p:txBody>
          <a:bodyPr/>
          <a:lstStyle>
            <a:lvl1pPr marL="0" indent="0">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0CEE576A-8E18-9F7A-8AE5-4720DC5134D7}"/>
              </a:ext>
            </a:extLst>
          </p:cNvPr>
          <p:cNvSpPr>
            <a:spLocks noGrp="1"/>
          </p:cNvSpPr>
          <p:nvPr>
            <p:ph type="title" hasCustomPrompt="1"/>
          </p:nvPr>
        </p:nvSpPr>
        <p:spPr>
          <a:xfrm>
            <a:off x="925039" y="2710520"/>
            <a:ext cx="10352561" cy="2489362"/>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Presentation Title Slide – Left 1</a:t>
            </a:r>
          </a:p>
        </p:txBody>
      </p:sp>
      <p:sp>
        <p:nvSpPr>
          <p:cNvPr id="8" name="Text Placeholder 15">
            <a:extLst>
              <a:ext uri="{FF2B5EF4-FFF2-40B4-BE49-F238E27FC236}">
                <a16:creationId xmlns:a16="http://schemas.microsoft.com/office/drawing/2014/main" id="{470DBDF0-483D-9399-31D6-5755C3CD1597}"/>
              </a:ext>
            </a:extLst>
          </p:cNvPr>
          <p:cNvSpPr>
            <a:spLocks noGrp="1"/>
          </p:cNvSpPr>
          <p:nvPr>
            <p:ph type="body" sz="quarter" idx="17" hasCustomPrompt="1"/>
          </p:nvPr>
        </p:nvSpPr>
        <p:spPr>
          <a:xfrm>
            <a:off x="1107918" y="706290"/>
            <a:ext cx="10352561" cy="278561"/>
          </a:xfrm>
        </p:spPr>
        <p:txBody>
          <a:bodyPr anchor="t" anchorCtr="0"/>
          <a:lstStyle>
            <a:lvl1pPr marL="0" indent="0">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cxnSp>
        <p:nvCxnSpPr>
          <p:cNvPr id="6" name="Straight Arrow Connector 5">
            <a:extLst>
              <a:ext uri="{FF2B5EF4-FFF2-40B4-BE49-F238E27FC236}">
                <a16:creationId xmlns:a16="http://schemas.microsoft.com/office/drawing/2014/main" id="{3C230F08-62EA-CAE3-2524-604D50ADB111}"/>
              </a:ext>
              <a:ext uri="{C183D7F6-B498-43B3-948B-1728B52AA6E4}">
                <adec:decorative xmlns:adec="http://schemas.microsoft.com/office/drawing/2017/decorative" val="1"/>
              </a:ext>
            </a:extLst>
          </p:cNvPr>
          <p:cNvCxnSpPr>
            <a:cxnSpLocks/>
          </p:cNvCxnSpPr>
          <p:nvPr userDrawn="1"/>
        </p:nvCxnSpPr>
        <p:spPr>
          <a:xfrm>
            <a:off x="0" y="775230"/>
            <a:ext cx="924761"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238985"/>
      </p:ext>
    </p:extLst>
  </p:cSld>
  <p:clrMapOvr>
    <a:masterClrMapping/>
  </p:clrMapOvr>
  <p:extLst>
    <p:ext uri="{DCECCB84-F9BA-43D5-87BE-67443E8EF086}">
      <p15:sldGuideLst xmlns:p15="http://schemas.microsoft.com/office/powerpoint/2012/main">
        <p15:guide id="1" pos="7104">
          <p15:clr>
            <a:srgbClr val="FBAE40"/>
          </p15:clr>
        </p15:guide>
        <p15:guide id="2" pos="5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Small Image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300038"/>
            <a:ext cx="9758362" cy="6256060"/>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7364897" y="685801"/>
            <a:ext cx="4827104" cy="5486400"/>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ADB81555-0EB0-273B-7AB8-03ED96A59EFF}"/>
              </a:ext>
            </a:extLst>
          </p:cNvPr>
          <p:cNvSpPr>
            <a:spLocks noGrp="1"/>
          </p:cNvSpPr>
          <p:nvPr>
            <p:ph type="body" sz="quarter" idx="19" hasCustomPrompt="1"/>
          </p:nvPr>
        </p:nvSpPr>
        <p:spPr>
          <a:xfrm>
            <a:off x="914400" y="5077795"/>
            <a:ext cx="5789408" cy="281404"/>
          </a:xfrm>
        </p:spPr>
        <p:txBody>
          <a:bodyPr/>
          <a:lstStyle>
            <a:lvl1pPr marL="0" indent="0" algn="l">
              <a:buNone/>
              <a:defRPr sz="1000" b="1" i="0" kern="1200"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2688336"/>
            <a:ext cx="5789408"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Small Image 2</a:t>
            </a:r>
          </a:p>
        </p:txBody>
      </p:sp>
    </p:spTree>
    <p:extLst>
      <p:ext uri="{BB962C8B-B14F-4D97-AF65-F5344CB8AC3E}">
        <p14:creationId xmlns:p14="http://schemas.microsoft.com/office/powerpoint/2010/main" val="1811173616"/>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 Arrow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3" name="Text Placeholder 15">
            <a:extLst>
              <a:ext uri="{FF2B5EF4-FFF2-40B4-BE49-F238E27FC236}">
                <a16:creationId xmlns:a16="http://schemas.microsoft.com/office/drawing/2014/main" id="{8D78A0E9-5DBC-671B-B5DC-8BE85ADDE1DE}"/>
              </a:ext>
            </a:extLst>
          </p:cNvPr>
          <p:cNvSpPr>
            <a:spLocks noGrp="1"/>
          </p:cNvSpPr>
          <p:nvPr>
            <p:ph type="body" sz="quarter" idx="19" hasCustomPrompt="1"/>
          </p:nvPr>
        </p:nvSpPr>
        <p:spPr>
          <a:xfrm>
            <a:off x="922011" y="5713756"/>
            <a:ext cx="376732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30808"/>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Arrow 1</a:t>
            </a:r>
          </a:p>
        </p:txBody>
      </p:sp>
    </p:spTree>
    <p:extLst>
      <p:ext uri="{BB962C8B-B14F-4D97-AF65-F5344CB8AC3E}">
        <p14:creationId xmlns:p14="http://schemas.microsoft.com/office/powerpoint/2010/main" val="4149851216"/>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Arrow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8" y="685800"/>
            <a:ext cx="7661205" cy="58702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6096000" y="304800"/>
            <a:ext cx="5753100" cy="5867399"/>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7" name="Text Placeholder 15">
            <a:extLst>
              <a:ext uri="{FF2B5EF4-FFF2-40B4-BE49-F238E27FC236}">
                <a16:creationId xmlns:a16="http://schemas.microsoft.com/office/drawing/2014/main" id="{E71DFFC8-5BE2-2D52-C2B1-AE0364BE8F2F}"/>
              </a:ext>
            </a:extLst>
          </p:cNvPr>
          <p:cNvSpPr>
            <a:spLocks noGrp="1"/>
          </p:cNvSpPr>
          <p:nvPr>
            <p:ph type="body" sz="quarter" idx="19" hasCustomPrompt="1"/>
          </p:nvPr>
        </p:nvSpPr>
        <p:spPr>
          <a:xfrm>
            <a:off x="922011" y="5713756"/>
            <a:ext cx="3768463"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0" y="3328416"/>
            <a:ext cx="4760844" cy="2231136"/>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Arrow 2</a:t>
            </a:r>
          </a:p>
        </p:txBody>
      </p:sp>
    </p:spTree>
    <p:extLst>
      <p:ext uri="{BB962C8B-B14F-4D97-AF65-F5344CB8AC3E}">
        <p14:creationId xmlns:p14="http://schemas.microsoft.com/office/powerpoint/2010/main" val="3437891667"/>
      </p:ext>
    </p:extLst>
  </p:cSld>
  <p:clrMapOvr>
    <a:masterClrMapping/>
  </p:clrMapOvr>
  <p:extLst>
    <p:ext uri="{DCECCB84-F9BA-43D5-87BE-67443E8EF086}">
      <p15:sldGuideLst xmlns:p15="http://schemas.microsoft.com/office/powerpoint/2012/main">
        <p15:guide id="3" pos="576">
          <p15:clr>
            <a:srgbClr val="FBAE40"/>
          </p15:clr>
        </p15:guide>
        <p15:guide id="4" pos="67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 Long 1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019D4D9D-7018-18DE-7301-B041BBA1BD5D}"/>
              </a:ext>
            </a:extLst>
          </p:cNvPr>
          <p:cNvSpPr>
            <a:spLocks noGrp="1"/>
          </p:cNvSpPr>
          <p:nvPr>
            <p:ph type="body" sz="quarter" idx="19" hasCustomPrompt="1"/>
          </p:nvPr>
        </p:nvSpPr>
        <p:spPr>
          <a:xfrm>
            <a:off x="914399" y="5713756"/>
            <a:ext cx="8806069"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399" y="4727448"/>
            <a:ext cx="8806070"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tx2"/>
                </a:solidFill>
                <a:latin typeface="Gibson Book" pitchFamily="2" charset="77"/>
              </a:defRPr>
            </a:lvl1pPr>
          </a:lstStyle>
          <a:p>
            <a:r>
              <a:rPr lang="en-US"/>
              <a:t>Section Slide Title – Long 1</a:t>
            </a:r>
          </a:p>
        </p:txBody>
      </p:sp>
      <p:sp>
        <p:nvSpPr>
          <p:cNvPr id="8" name="Picture Placeholder 3">
            <a:extLst>
              <a:ext uri="{FF2B5EF4-FFF2-40B4-BE49-F238E27FC236}">
                <a16:creationId xmlns:a16="http://schemas.microsoft.com/office/drawing/2014/main" id="{B318583A-BCA7-33F7-DB50-37F4C51EE8C4}"/>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2762934690"/>
      </p:ext>
    </p:extLst>
  </p:cSld>
  <p:clrMapOvr>
    <a:masterClrMapping/>
  </p:clrMapOvr>
  <p:extLst>
    <p:ext uri="{DCECCB84-F9BA-43D5-87BE-67443E8EF086}">
      <p15:sldGuideLst xmlns:p15="http://schemas.microsoft.com/office/powerpoint/2012/main">
        <p15:guide id="1" orient="horz" pos="4320">
          <p15:clr>
            <a:srgbClr val="FBAE40"/>
          </p15:clr>
        </p15:guide>
        <p15:guide id="3" pos="576">
          <p15:clr>
            <a:srgbClr val="FBAE40"/>
          </p15:clr>
        </p15:guide>
        <p15:guide id="4" pos="6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Long 2 (CapTech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D6EA82-041E-697C-49A9-3CEA39526D5F}"/>
              </a:ext>
              <a:ext uri="{C183D7F6-B498-43B3-948B-1728B52AA6E4}">
                <adec:decorative xmlns:adec="http://schemas.microsoft.com/office/drawing/2017/decorative" val="1"/>
              </a:ext>
            </a:extLst>
          </p:cNvPr>
          <p:cNvSpPr/>
          <p:nvPr userDrawn="1"/>
        </p:nvSpPr>
        <p:spPr>
          <a:xfrm>
            <a:off x="300037" y="3429000"/>
            <a:ext cx="9778241" cy="3127098"/>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15">
            <a:extLst>
              <a:ext uri="{FF2B5EF4-FFF2-40B4-BE49-F238E27FC236}">
                <a16:creationId xmlns:a16="http://schemas.microsoft.com/office/drawing/2014/main" id="{FAB98B68-4CFD-6A3F-8B8F-5D74E930DCEB}"/>
              </a:ext>
            </a:extLst>
          </p:cNvPr>
          <p:cNvSpPr>
            <a:spLocks noGrp="1"/>
          </p:cNvSpPr>
          <p:nvPr>
            <p:ph type="body" sz="quarter" idx="19" hasCustomPrompt="1"/>
          </p:nvPr>
        </p:nvSpPr>
        <p:spPr>
          <a:xfrm>
            <a:off x="914401" y="5713756"/>
            <a:ext cx="8806069" cy="281404"/>
          </a:xfrm>
        </p:spPr>
        <p:txBody>
          <a:bodyPr/>
          <a:lstStyle>
            <a:lvl1pPr marL="0" indent="0" algn="l">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4" name="Title 4">
            <a:extLst>
              <a:ext uri="{FF2B5EF4-FFF2-40B4-BE49-F238E27FC236}">
                <a16:creationId xmlns:a16="http://schemas.microsoft.com/office/drawing/2014/main" id="{D6FF6D52-DEE1-6969-4833-C705609F2408}"/>
              </a:ext>
            </a:extLst>
          </p:cNvPr>
          <p:cNvSpPr>
            <a:spLocks noGrp="1"/>
          </p:cNvSpPr>
          <p:nvPr>
            <p:ph type="title" hasCustomPrompt="1"/>
          </p:nvPr>
        </p:nvSpPr>
        <p:spPr>
          <a:xfrm>
            <a:off x="914401" y="4727448"/>
            <a:ext cx="8805672" cy="822960"/>
          </a:xfrm>
        </p:spPr>
        <p:txBody>
          <a:bodyPr anchor="b">
            <a:noAutofit/>
          </a:bodyPr>
          <a:lstStyle>
            <a:lvl1pPr marL="0" marR="0" indent="0" algn="l"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Section Slide Title – Long 2</a:t>
            </a:r>
          </a:p>
        </p:txBody>
      </p:sp>
      <p:sp>
        <p:nvSpPr>
          <p:cNvPr id="2" name="Picture Placeholder 3">
            <a:extLst>
              <a:ext uri="{FF2B5EF4-FFF2-40B4-BE49-F238E27FC236}">
                <a16:creationId xmlns:a16="http://schemas.microsoft.com/office/drawing/2014/main" id="{32B49C33-571A-9C22-1F70-651561CEA5E0}"/>
              </a:ext>
              <a:ext uri="{C183D7F6-B498-43B3-948B-1728B52AA6E4}">
                <adec:decorative xmlns:adec="http://schemas.microsoft.com/office/drawing/2017/decorative" val="1"/>
              </a:ext>
            </a:extLst>
          </p:cNvPr>
          <p:cNvSpPr>
            <a:spLocks noGrp="1"/>
          </p:cNvSpPr>
          <p:nvPr>
            <p:ph type="pic" sz="quarter" idx="13" hasCustomPrompt="1"/>
          </p:nvPr>
        </p:nvSpPr>
        <p:spPr>
          <a:xfrm>
            <a:off x="914399" y="304800"/>
            <a:ext cx="10977564" cy="411811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Tree>
    <p:extLst>
      <p:ext uri="{BB962C8B-B14F-4D97-AF65-F5344CB8AC3E}">
        <p14:creationId xmlns:p14="http://schemas.microsoft.com/office/powerpoint/2010/main" val="696206162"/>
      </p:ext>
    </p:extLst>
  </p:cSld>
  <p:clrMapOvr>
    <a:masterClrMapping/>
  </p:clrMapOvr>
  <p:extLst>
    <p:ext uri="{DCECCB84-F9BA-43D5-87BE-67443E8EF086}">
      <p15:sldGuideLst xmlns:p15="http://schemas.microsoft.com/office/powerpoint/2012/main">
        <p15:guide id="3" pos="57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EB2DE-B50C-909E-16B4-0888D050C009}"/>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Only</a:t>
            </a:r>
          </a:p>
        </p:txBody>
      </p:sp>
      <p:sp>
        <p:nvSpPr>
          <p:cNvPr id="5" name="Oval 4">
            <a:extLst>
              <a:ext uri="{FF2B5EF4-FFF2-40B4-BE49-F238E27FC236}">
                <a16:creationId xmlns:a16="http://schemas.microsoft.com/office/drawing/2014/main" id="{28639CC4-4AFC-5A9E-DBCC-66C4F1582932}"/>
              </a:ext>
            </a:extLst>
          </p:cNvPr>
          <p:cNvSpPr/>
          <p:nvPr userDrawn="1"/>
        </p:nvSpPr>
        <p:spPr>
          <a:xfrm>
            <a:off x="11209420" y="5970663"/>
            <a:ext cx="694944" cy="694944"/>
          </a:xfrm>
          <a:prstGeom prst="ellipse">
            <a:avLst/>
          </a:prstGeom>
          <a:solidFill>
            <a:srgbClr val="FFFFFF">
              <a:alpha val="30196"/>
            </a:srgbClr>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6" name="Picture 5" descr="300 pixel state seal">
            <a:extLst>
              <a:ext uri="{FF2B5EF4-FFF2-40B4-BE49-F238E27FC236}">
                <a16:creationId xmlns:a16="http://schemas.microsoft.com/office/drawing/2014/main" id="{CFA0DEBE-6DAB-FBA1-418F-7033C45423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821C921-B4BE-3BC6-DB4B-3CD5CEDE4B31}"/>
              </a:ext>
            </a:extLst>
          </p:cNvPr>
          <p:cNvSpPr>
            <a:spLocks noGrp="1"/>
          </p:cNvSpPr>
          <p:nvPr>
            <p:ph sz="quarter" idx="10"/>
          </p:nvPr>
        </p:nvSpPr>
        <p:spPr>
          <a:xfrm>
            <a:off x="1212407" y="3211850"/>
            <a:ext cx="3146425" cy="430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445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itle with Line">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E22432A2-90C0-7145-B85E-104A7329828A}"/>
              </a:ext>
            </a:extLst>
          </p:cNvPr>
          <p:cNvSpPr>
            <a:spLocks noGrp="1"/>
          </p:cNvSpPr>
          <p:nvPr>
            <p:ph type="title" hasCustomPrompt="1"/>
          </p:nvPr>
        </p:nvSpPr>
        <p:spPr>
          <a:xfrm>
            <a:off x="609600" y="1097280"/>
            <a:ext cx="10972800" cy="429768"/>
          </a:xfrm>
        </p:spPr>
        <p:txBody>
          <a:bodyPr lIns="0" tIns="0" rIns="0" bIns="0" anchor="t" anchorCtr="0">
            <a:noAutofit/>
          </a:bodyPr>
          <a:lstStyle>
            <a:lvl1pPr>
              <a:defRPr sz="2800">
                <a:solidFill>
                  <a:schemeClr val="tx2"/>
                </a:solidFill>
              </a:defRPr>
            </a:lvl1pPr>
          </a:lstStyle>
          <a:p>
            <a:r>
              <a:rPr lang="en-US"/>
              <a:t>Content Slide Title – Title with Line</a:t>
            </a:r>
          </a:p>
        </p:txBody>
      </p:sp>
      <p:sp>
        <p:nvSpPr>
          <p:cNvPr id="4" name="Rectangle 3">
            <a:extLst>
              <a:ext uri="{FF2B5EF4-FFF2-40B4-BE49-F238E27FC236}">
                <a16:creationId xmlns:a16="http://schemas.microsoft.com/office/drawing/2014/main" id="{99EDC0DB-E74F-1E5A-24D1-29F215F422FD}"/>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11147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itle with Large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4" name="Title Placeholder 3">
            <a:extLst>
              <a:ext uri="{FF2B5EF4-FFF2-40B4-BE49-F238E27FC236}">
                <a16:creationId xmlns:a16="http://schemas.microsoft.com/office/drawing/2014/main" id="{5D2A7835-0659-2429-1D2F-A1DEE99E9CB5}"/>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Large Description</a:t>
            </a:r>
          </a:p>
        </p:txBody>
      </p:sp>
      <p:sp>
        <p:nvSpPr>
          <p:cNvPr id="2" name="Rectangle 1">
            <a:extLst>
              <a:ext uri="{FF2B5EF4-FFF2-40B4-BE49-F238E27FC236}">
                <a16:creationId xmlns:a16="http://schemas.microsoft.com/office/drawing/2014/main" id="{3019C65C-081F-200D-479F-0E4BED159F55}"/>
              </a:ext>
            </a:extLst>
          </p:cNvPr>
          <p:cNvSpPr/>
          <p:nvPr userDrawn="1"/>
        </p:nvSpPr>
        <p:spPr>
          <a:xfrm>
            <a:off x="10214658" y="6065134"/>
            <a:ext cx="1689706" cy="694944"/>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5" name="Picture 4" descr="300 pixel state seal">
            <a:extLst>
              <a:ext uri="{FF2B5EF4-FFF2-40B4-BE49-F238E27FC236}">
                <a16:creationId xmlns:a16="http://schemas.microsoft.com/office/drawing/2014/main" id="{657230E3-38C8-5428-D966-6E763AAE23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09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Title with Small Description">
    <p:spTree>
      <p:nvGrpSpPr>
        <p:cNvPr id="1" name=""/>
        <p:cNvGrpSpPr/>
        <p:nvPr/>
      </p:nvGrpSpPr>
      <p:grpSpPr>
        <a:xfrm>
          <a:off x="0" y="0"/>
          <a:ext cx="0" cy="0"/>
          <a:chOff x="0" y="0"/>
          <a:chExt cx="0" cy="0"/>
        </a:xfrm>
      </p:grpSpPr>
      <p:sp>
        <p:nvSpPr>
          <p:cNvPr id="3" name="Text Placeholder 26">
            <a:extLst>
              <a:ext uri="{FF2B5EF4-FFF2-40B4-BE49-F238E27FC236}">
                <a16:creationId xmlns:a16="http://schemas.microsoft.com/office/drawing/2014/main" id="{B4AC1774-F17A-B34C-A218-6526F366A6C1}"/>
              </a:ext>
            </a:extLst>
          </p:cNvPr>
          <p:cNvSpPr>
            <a:spLocks noGrp="1"/>
          </p:cNvSpPr>
          <p:nvPr>
            <p:ph type="body" sz="quarter" idx="79" hasCustomPrompt="1"/>
          </p:nvPr>
        </p:nvSpPr>
        <p:spPr>
          <a:xfrm>
            <a:off x="609600" y="1323670"/>
            <a:ext cx="10972800" cy="424732"/>
          </a:xfrm>
        </p:spPr>
        <p:txBody>
          <a:bodyPr anchor="t" anchorCtr="0">
            <a:noAutofit/>
          </a:bodyPr>
          <a:lstStyle>
            <a:lvl1pPr marL="0" indent="0" algn="l">
              <a:lnSpc>
                <a:spcPct val="120000"/>
              </a:lnSpc>
              <a:spcAft>
                <a:spcPts val="0"/>
              </a:spcAft>
              <a:buNone/>
              <a:defRPr sz="120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2" name="Title Placeholder 3">
            <a:extLst>
              <a:ext uri="{FF2B5EF4-FFF2-40B4-BE49-F238E27FC236}">
                <a16:creationId xmlns:a16="http://schemas.microsoft.com/office/drawing/2014/main" id="{21608F79-1C7B-1C3D-933A-2322A8540DB6}"/>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defRPr baseline="0"/>
            </a:lvl1pPr>
          </a:lstStyle>
          <a:p>
            <a:r>
              <a:rPr lang="en-US"/>
              <a:t>Content Slide Title – Title with Small Description</a:t>
            </a:r>
          </a:p>
        </p:txBody>
      </p:sp>
    </p:spTree>
    <p:extLst>
      <p:ext uri="{BB962C8B-B14F-4D97-AF65-F5344CB8AC3E}">
        <p14:creationId xmlns:p14="http://schemas.microsoft.com/office/powerpoint/2010/main" val="211724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Overview Left">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3E869AD0-0347-160A-6938-5FF63D1FF663}"/>
              </a:ext>
            </a:extLst>
          </p:cNvPr>
          <p:cNvSpPr>
            <a:spLocks noGrp="1"/>
          </p:cNvSpPr>
          <p:nvPr>
            <p:ph type="body" sz="quarter" idx="70" hasCustomPrompt="1"/>
          </p:nvPr>
        </p:nvSpPr>
        <p:spPr>
          <a:xfrm>
            <a:off x="1134257" y="3697341"/>
            <a:ext cx="7172324" cy="2474859"/>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Insert your executive summary here. This slide helps align priorities, reassure stakeholders, and give an overview of the presentation’s purpose.</a:t>
            </a:r>
          </a:p>
        </p:txBody>
      </p:sp>
      <p:sp>
        <p:nvSpPr>
          <p:cNvPr id="3" name="Title Placeholder 3">
            <a:extLst>
              <a:ext uri="{FF2B5EF4-FFF2-40B4-BE49-F238E27FC236}">
                <a16:creationId xmlns:a16="http://schemas.microsoft.com/office/drawing/2014/main" id="{0C1004E2-A0EF-4BE4-85A2-C560BF169AF1}"/>
              </a:ext>
              <a:ext uri="{C183D7F6-B498-43B3-948B-1728B52AA6E4}">
                <adec:decorative xmlns:adec="http://schemas.microsoft.com/office/drawing/2017/decorative" val="1"/>
              </a:ext>
            </a:extLst>
          </p:cNvPr>
          <p:cNvSpPr>
            <a:spLocks noGrp="1"/>
          </p:cNvSpPr>
          <p:nvPr>
            <p:ph type="title" hasCustomPrompt="1"/>
          </p:nvPr>
        </p:nvSpPr>
        <p:spPr>
          <a:xfrm>
            <a:off x="304800" y="685800"/>
            <a:ext cx="11582400"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Overview</a:t>
            </a:r>
          </a:p>
        </p:txBody>
      </p:sp>
      <p:sp>
        <p:nvSpPr>
          <p:cNvPr id="34" name="Text Placeholder 33">
            <a:extLst>
              <a:ext uri="{FF2B5EF4-FFF2-40B4-BE49-F238E27FC236}">
                <a16:creationId xmlns:a16="http://schemas.microsoft.com/office/drawing/2014/main" id="{7FDEF446-A102-325D-2709-0544DF36F4B4}"/>
              </a:ext>
            </a:extLst>
          </p:cNvPr>
          <p:cNvSpPr>
            <a:spLocks noGrp="1"/>
          </p:cNvSpPr>
          <p:nvPr>
            <p:ph type="body" sz="quarter" idx="71" hasCustomPrompt="1"/>
          </p:nvPr>
        </p:nvSpPr>
        <p:spPr>
          <a:xfrm>
            <a:off x="1134257" y="2627078"/>
            <a:ext cx="7172325"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Overview</a:t>
            </a:r>
          </a:p>
        </p:txBody>
      </p:sp>
    </p:spTree>
    <p:extLst>
      <p:ext uri="{BB962C8B-B14F-4D97-AF65-F5344CB8AC3E}">
        <p14:creationId xmlns:p14="http://schemas.microsoft.com/office/powerpoint/2010/main" val="245066530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nter 1 (Whi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C249E7AB-486E-5629-FE33-D939179C9BFB}"/>
              </a:ext>
              <a:ext uri="{C183D7F6-B498-43B3-948B-1728B52AA6E4}">
                <adec:decorative xmlns:adec="http://schemas.microsoft.com/office/drawing/2017/decorative" val="1"/>
              </a:ext>
            </a:extLst>
          </p:cNvPr>
          <p:cNvSpPr/>
          <p:nvPr userDrawn="1"/>
        </p:nvSpPr>
        <p:spPr>
          <a:xfrm flipV="1">
            <a:off x="0" y="-1"/>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7" name="Background">
            <a:extLst>
              <a:ext uri="{FF2B5EF4-FFF2-40B4-BE49-F238E27FC236}">
                <a16:creationId xmlns:a16="http://schemas.microsoft.com/office/drawing/2014/main" id="{17E90B75-B958-74B1-5DCE-B8F9878AB16E}"/>
              </a:ext>
              <a:ext uri="{C183D7F6-B498-43B3-948B-1728B52AA6E4}">
                <adec:decorative xmlns:adec="http://schemas.microsoft.com/office/drawing/2017/decorative" val="1"/>
              </a:ext>
            </a:extLst>
          </p:cNvPr>
          <p:cNvSpPr/>
          <p:nvPr userDrawn="1"/>
        </p:nvSpPr>
        <p:spPr>
          <a:xfrm flipV="1">
            <a:off x="0" y="0"/>
            <a:ext cx="12192000" cy="159177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pic>
        <p:nvPicPr>
          <p:cNvPr id="2" name="Logo" descr="CapTech">
            <a:extLst>
              <a:ext uri="{FF2B5EF4-FFF2-40B4-BE49-F238E27FC236}">
                <a16:creationId xmlns:a16="http://schemas.microsoft.com/office/drawing/2014/main" id="{2C69D943-1A37-9513-8518-9A21BFDB17A7}"/>
              </a:ext>
            </a:extLst>
          </p:cNvPr>
          <p:cNvPicPr>
            <a:picLocks noChangeAspect="1"/>
          </p:cNvPicPr>
          <p:nvPr userDrawn="1"/>
        </p:nvPicPr>
        <p:blipFill>
          <a:blip r:embed="rId2"/>
          <a:srcRect/>
          <a:stretch/>
        </p:blipFill>
        <p:spPr>
          <a:xfrm>
            <a:off x="5530214" y="5964622"/>
            <a:ext cx="1131573" cy="274320"/>
          </a:xfrm>
          <a:prstGeom prst="rect">
            <a:avLst/>
          </a:prstGeom>
        </p:spPr>
      </p:pic>
      <p:sp>
        <p:nvSpPr>
          <p:cNvPr id="9" name="Rectangle 8">
            <a:extLst>
              <a:ext uri="{FF2B5EF4-FFF2-40B4-BE49-F238E27FC236}">
                <a16:creationId xmlns:a16="http://schemas.microsoft.com/office/drawing/2014/main" id="{B0EA45BA-9538-8B0C-57DE-98A2FDD307CE}"/>
              </a:ext>
              <a:ext uri="{C183D7F6-B498-43B3-948B-1728B52AA6E4}">
                <adec:decorative xmlns:adec="http://schemas.microsoft.com/office/drawing/2017/decorative" val="1"/>
              </a:ext>
            </a:extLst>
          </p:cNvPr>
          <p:cNvSpPr/>
          <p:nvPr userDrawn="1"/>
        </p:nvSpPr>
        <p:spPr>
          <a:xfrm>
            <a:off x="5867400" y="554117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5">
            <a:extLst>
              <a:ext uri="{FF2B5EF4-FFF2-40B4-BE49-F238E27FC236}">
                <a16:creationId xmlns:a16="http://schemas.microsoft.com/office/drawing/2014/main" id="{59E3757F-0D6B-913E-9311-27A21A90AA83}"/>
              </a:ext>
            </a:extLst>
          </p:cNvPr>
          <p:cNvSpPr>
            <a:spLocks noGrp="1"/>
          </p:cNvSpPr>
          <p:nvPr>
            <p:ph type="body" sz="quarter" idx="18" hasCustomPrompt="1"/>
          </p:nvPr>
        </p:nvSpPr>
        <p:spPr>
          <a:xfrm>
            <a:off x="2455061" y="4559114"/>
            <a:ext cx="7293162" cy="411643"/>
          </a:xfrm>
        </p:spPr>
        <p:txBody>
          <a:bodyPr/>
          <a:lstStyle>
            <a:lvl1pPr marL="0" indent="0" algn="ctr">
              <a:lnSpc>
                <a:spcPct val="120000"/>
              </a:lnSpc>
              <a:spcAft>
                <a:spcPts val="0"/>
              </a:spcAft>
              <a:buNone/>
              <a:defRPr sz="1600" b="0" i="0" kern="1200"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4" name="Title 4">
            <a:extLst>
              <a:ext uri="{FF2B5EF4-FFF2-40B4-BE49-F238E27FC236}">
                <a16:creationId xmlns:a16="http://schemas.microsoft.com/office/drawing/2014/main" id="{700F89B2-B2D3-2321-5B40-B22A4B4831F1}"/>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Center 1</a:t>
            </a:r>
          </a:p>
        </p:txBody>
      </p:sp>
      <p:cxnSp>
        <p:nvCxnSpPr>
          <p:cNvPr id="11" name="Straight Arrow Connector 10">
            <a:extLst>
              <a:ext uri="{FF2B5EF4-FFF2-40B4-BE49-F238E27FC236}">
                <a16:creationId xmlns:a16="http://schemas.microsoft.com/office/drawing/2014/main" id="{192FA4CB-0B8E-C2D7-B7F5-EB4F9EDE7916}"/>
              </a:ext>
              <a:ext uri="{C183D7F6-B498-43B3-948B-1728B52AA6E4}">
                <adec:decorative xmlns:adec="http://schemas.microsoft.com/office/drawing/2017/decorative" val="1"/>
              </a:ext>
            </a:extLst>
          </p:cNvPr>
          <p:cNvCxnSpPr>
            <a:cxnSpLocks/>
          </p:cNvCxnSpPr>
          <p:nvPr userDrawn="1"/>
        </p:nvCxnSpPr>
        <p:spPr>
          <a:xfrm>
            <a:off x="6095999" y="1145789"/>
            <a:ext cx="5645" cy="102952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6" name="Text Placeholder 15">
            <a:extLst>
              <a:ext uri="{FF2B5EF4-FFF2-40B4-BE49-F238E27FC236}">
                <a16:creationId xmlns:a16="http://schemas.microsoft.com/office/drawing/2014/main" id="{D696EAC3-33C8-89E8-6814-BED9DD39C955}"/>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5462810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Overview Left with Gra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316003-798D-0C45-B783-FADD3FF2DCF6}"/>
              </a:ext>
              <a:ext uri="{C183D7F6-B498-43B3-948B-1728B52AA6E4}">
                <adec:decorative xmlns:adec="http://schemas.microsoft.com/office/drawing/2017/decorative" val="1"/>
              </a:ext>
            </a:extLst>
          </p:cNvPr>
          <p:cNvSpPr/>
          <p:nvPr userDrawn="1"/>
        </p:nvSpPr>
        <p:spPr>
          <a:xfrm>
            <a:off x="7623424" y="0"/>
            <a:ext cx="456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Logo">
            <a:extLst>
              <a:ext uri="{FF2B5EF4-FFF2-40B4-BE49-F238E27FC236}">
                <a16:creationId xmlns:a16="http://schemas.microsoft.com/office/drawing/2014/main" id="{EBB7BBB2-4383-23F0-5942-767FE5D36B29}"/>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lum bright="100000"/>
          </a:blip>
          <a:srcRect/>
          <a:stretch/>
        </p:blipFill>
        <p:spPr>
          <a:xfrm>
            <a:off x="10693685" y="6392510"/>
            <a:ext cx="888715" cy="215445"/>
          </a:xfrm>
          <a:prstGeom prst="rect">
            <a:avLst/>
          </a:prstGeom>
        </p:spPr>
      </p:pic>
      <p:sp>
        <p:nvSpPr>
          <p:cNvPr id="10" name="Text Placeholder 15">
            <a:extLst>
              <a:ext uri="{FF2B5EF4-FFF2-40B4-BE49-F238E27FC236}">
                <a16:creationId xmlns:a16="http://schemas.microsoft.com/office/drawing/2014/main" id="{65102A22-84B5-4756-F3A3-C1EF1E96D287}"/>
              </a:ext>
            </a:extLst>
          </p:cNvPr>
          <p:cNvSpPr>
            <a:spLocks noGrp="1"/>
          </p:cNvSpPr>
          <p:nvPr>
            <p:ph type="body" sz="quarter" idx="72" hasCustomPrompt="1"/>
          </p:nvPr>
        </p:nvSpPr>
        <p:spPr>
          <a:xfrm>
            <a:off x="8181838" y="2436726"/>
            <a:ext cx="3451747" cy="3705739"/>
          </a:xfrm>
        </p:spPr>
        <p:txBody>
          <a:bodyPr>
            <a:noAutofit/>
          </a:bodyPr>
          <a:lstStyle>
            <a:lvl1pPr marL="0" indent="0" algn="ctr">
              <a:lnSpc>
                <a:spcPct val="120000"/>
              </a:lnSpc>
              <a:spcAft>
                <a:spcPts val="1200"/>
              </a:spcAft>
              <a:buNone/>
              <a:defRPr sz="1600" b="0" i="0" kern="1200" cap="none"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a:p>
            <a:pPr lvl="0"/>
            <a:r>
              <a:rPr lang="en-US"/>
              <a:t>Lorem Ipsum</a:t>
            </a:r>
          </a:p>
        </p:txBody>
      </p:sp>
      <p:sp>
        <p:nvSpPr>
          <p:cNvPr id="2" name="Text Placeholder 15">
            <a:extLst>
              <a:ext uri="{FF2B5EF4-FFF2-40B4-BE49-F238E27FC236}">
                <a16:creationId xmlns:a16="http://schemas.microsoft.com/office/drawing/2014/main" id="{5908FDAE-CC33-0662-D87B-E0046AEEF2A1}"/>
              </a:ext>
            </a:extLst>
          </p:cNvPr>
          <p:cNvSpPr>
            <a:spLocks noGrp="1"/>
          </p:cNvSpPr>
          <p:nvPr>
            <p:ph type="body" sz="quarter" idx="60" hasCustomPrompt="1"/>
          </p:nvPr>
        </p:nvSpPr>
        <p:spPr>
          <a:xfrm>
            <a:off x="8181838" y="1226107"/>
            <a:ext cx="3451747" cy="281404"/>
          </a:xfrm>
        </p:spPr>
        <p:txBody>
          <a:bodyPr/>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OUR SERVICES</a:t>
            </a:r>
          </a:p>
        </p:txBody>
      </p:sp>
      <p:sp>
        <p:nvSpPr>
          <p:cNvPr id="11" name="Text Placeholder 15">
            <a:extLst>
              <a:ext uri="{FF2B5EF4-FFF2-40B4-BE49-F238E27FC236}">
                <a16:creationId xmlns:a16="http://schemas.microsoft.com/office/drawing/2014/main" id="{4467AF85-2845-685E-DAD9-52FB5A1A22B8}"/>
              </a:ext>
            </a:extLst>
          </p:cNvPr>
          <p:cNvSpPr>
            <a:spLocks noGrp="1"/>
          </p:cNvSpPr>
          <p:nvPr>
            <p:ph type="body" sz="quarter" idx="73" hasCustomPrompt="1"/>
          </p:nvPr>
        </p:nvSpPr>
        <p:spPr>
          <a:xfrm>
            <a:off x="612648" y="3281231"/>
            <a:ext cx="6452362" cy="2890969"/>
          </a:xfrm>
        </p:spPr>
        <p:txBody>
          <a:bodyPr>
            <a:noAutofit/>
          </a:bodyPr>
          <a:lstStyle>
            <a:lvl1pPr marL="0" indent="0" algn="l">
              <a:lnSpc>
                <a:spcPct val="120000"/>
              </a:lnSpc>
              <a:spcAft>
                <a:spcPts val="600"/>
              </a:spcAft>
              <a:buNone/>
              <a:defRPr sz="1600" b="0" i="0" kern="1200" cap="none" spc="0" baseline="0">
                <a:solidFill>
                  <a:schemeClr val="tx1"/>
                </a:solidFill>
                <a:latin typeface="Gibson" panose="02000000000000000000" pitchFamily="2" charset="77"/>
              </a:defRPr>
            </a:lvl1pPr>
            <a:lvl2pPr>
              <a:defRPr sz="1800"/>
            </a:lvl2pPr>
            <a:lvl3pPr>
              <a:defRPr sz="1800"/>
            </a:lvl3pPr>
            <a:lvl4pPr>
              <a:defRPr sz="1800"/>
            </a:lvl4pPr>
            <a:lvl5pPr>
              <a:defRPr sz="1800"/>
            </a:lvl5pPr>
          </a:lstStyle>
          <a:p>
            <a:pPr marL="0" marR="0" lvl="0" indent="0" algn="l" defTabSz="914400"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a:t>
            </a:r>
            <a:br>
              <a:rPr lang="en-US" sz="1600">
                <a:latin typeface="Gibson" panose="02000000000000000000" pitchFamily="2" charset="77"/>
              </a:rPr>
            </a:br>
            <a:br>
              <a:rPr lang="en-US" sz="1600">
                <a:latin typeface="Gibson" panose="02000000000000000000" pitchFamily="2" charset="77"/>
              </a:rPr>
            </a:br>
            <a:r>
              <a:rPr lang="en-US" sz="1600">
                <a:latin typeface="Gibson" panose="02000000000000000000" pitchFamily="2" charset="77"/>
              </a:rPr>
              <a:t>Lorem ipsum dolor sit </a:t>
            </a:r>
            <a:r>
              <a:rPr lang="en-US" sz="1600" err="1">
                <a:latin typeface="Gibson" panose="02000000000000000000" pitchFamily="2" charset="77"/>
              </a:rPr>
              <a:t>amet</a:t>
            </a:r>
            <a:r>
              <a:rPr lang="en-US" sz="1600">
                <a:latin typeface="Gibson" panose="02000000000000000000" pitchFamily="2" charset="77"/>
              </a:rPr>
              <a:t>, Lorem ipsum dolor sit </a:t>
            </a:r>
            <a:r>
              <a:rPr lang="en-US" sz="1600" err="1">
                <a:latin typeface="Gibson" panose="02000000000000000000" pitchFamily="2" charset="77"/>
              </a:rPr>
              <a:t>amet</a:t>
            </a:r>
            <a:r>
              <a:rPr lang="en-US" sz="1600">
                <a:latin typeface="Gibson" panose="02000000000000000000" pitchFamily="2" charset="77"/>
              </a:rPr>
              <a:t>, </a:t>
            </a:r>
            <a:r>
              <a:rPr lang="en-US" sz="1600" err="1">
                <a:latin typeface="Gibson" panose="02000000000000000000" pitchFamily="2" charset="77"/>
              </a:rPr>
              <a:t>consectetur</a:t>
            </a:r>
            <a:r>
              <a:rPr lang="en-US" sz="1600">
                <a:latin typeface="Gibson" panose="02000000000000000000" pitchFamily="2" charset="77"/>
              </a:rPr>
              <a:t> </a:t>
            </a:r>
            <a:r>
              <a:rPr lang="en-US" sz="1600" err="1">
                <a:latin typeface="Gibson" panose="02000000000000000000" pitchFamily="2" charset="77"/>
              </a:rPr>
              <a:t>adipiscing</a:t>
            </a:r>
            <a:r>
              <a:rPr lang="en-US" sz="1600">
                <a:latin typeface="Gibson" panose="02000000000000000000" pitchFamily="2" charset="77"/>
              </a:rPr>
              <a:t> </a:t>
            </a:r>
            <a:r>
              <a:rPr lang="en-US" sz="1600" err="1">
                <a:latin typeface="Gibson" panose="02000000000000000000" pitchFamily="2" charset="77"/>
              </a:rPr>
              <a:t>elit</a:t>
            </a:r>
            <a:r>
              <a:rPr lang="en-US" sz="1600">
                <a:latin typeface="Gibson" panose="02000000000000000000" pitchFamily="2" charset="77"/>
              </a:rPr>
              <a:t>, sed do </a:t>
            </a:r>
            <a:r>
              <a:rPr lang="en-US" sz="1600" err="1">
                <a:latin typeface="Gibson" panose="02000000000000000000" pitchFamily="2" charset="77"/>
              </a:rPr>
              <a:t>eiusmod</a:t>
            </a:r>
            <a:r>
              <a:rPr lang="en-US" sz="1600">
                <a:latin typeface="Gibson" panose="02000000000000000000" pitchFamily="2" charset="77"/>
              </a:rPr>
              <a:t> </a:t>
            </a:r>
            <a:r>
              <a:rPr lang="en-US" sz="1600" err="1">
                <a:latin typeface="Gibson" panose="02000000000000000000" pitchFamily="2" charset="77"/>
              </a:rPr>
              <a:t>tempor</a:t>
            </a:r>
            <a:r>
              <a:rPr lang="en-US" sz="1600">
                <a:latin typeface="Gibson" panose="02000000000000000000" pitchFamily="2" charset="77"/>
              </a:rPr>
              <a:t> </a:t>
            </a:r>
            <a:r>
              <a:rPr lang="en-US" sz="1600" err="1">
                <a:latin typeface="Gibson" panose="02000000000000000000" pitchFamily="2" charset="77"/>
              </a:rPr>
              <a:t>incididunt</a:t>
            </a:r>
            <a:r>
              <a:rPr lang="en-US" sz="1600">
                <a:latin typeface="Gibson" panose="02000000000000000000" pitchFamily="2" charset="77"/>
              </a:rPr>
              <a:t> </a:t>
            </a:r>
            <a:r>
              <a:rPr lang="en-US" sz="1600" err="1">
                <a:latin typeface="Gibson" panose="02000000000000000000" pitchFamily="2" charset="77"/>
              </a:rPr>
              <a:t>ut</a:t>
            </a:r>
            <a:r>
              <a:rPr lang="en-US" sz="1600">
                <a:latin typeface="Gibson" panose="02000000000000000000" pitchFamily="2" charset="77"/>
              </a:rPr>
              <a:t> labore et dolore. Lorem ipsum dolor sit </a:t>
            </a:r>
            <a:r>
              <a:rPr lang="en-US" sz="1600" err="1">
                <a:latin typeface="Gibson" panose="02000000000000000000" pitchFamily="2" charset="77"/>
              </a:rPr>
              <a:t>amet</a:t>
            </a:r>
            <a:r>
              <a:rPr lang="en-US" sz="1600">
                <a:latin typeface="Gibson" panose="02000000000000000000" pitchFamily="2" charset="77"/>
              </a:rPr>
              <a:t>. </a:t>
            </a:r>
          </a:p>
        </p:txBody>
      </p:sp>
      <p:sp>
        <p:nvSpPr>
          <p:cNvPr id="16" name="Title Placeholder 3">
            <a:extLst>
              <a:ext uri="{FF2B5EF4-FFF2-40B4-BE49-F238E27FC236}">
                <a16:creationId xmlns:a16="http://schemas.microsoft.com/office/drawing/2014/main" id="{803D997E-6F3B-A10D-D59C-254CF496E501}"/>
              </a:ext>
              <a:ext uri="{C183D7F6-B498-43B3-948B-1728B52AA6E4}">
                <adec:decorative xmlns:adec="http://schemas.microsoft.com/office/drawing/2017/decorative" val="1"/>
              </a:ext>
            </a:extLst>
          </p:cNvPr>
          <p:cNvSpPr>
            <a:spLocks noGrp="1"/>
          </p:cNvSpPr>
          <p:nvPr>
            <p:ph type="title" hasCustomPrompt="1"/>
          </p:nvPr>
        </p:nvSpPr>
        <p:spPr>
          <a:xfrm>
            <a:off x="612648" y="194648"/>
            <a:ext cx="6452362" cy="2743200"/>
          </a:xfrm>
          <a:prstGeom prst="rect">
            <a:avLst/>
          </a:prstGeom>
        </p:spPr>
        <p:txBody>
          <a:bodyPr vert="horz" lIns="0" tIns="0" rIns="0" bIns="0" rtlCol="0" anchor="t" anchorCtr="0">
            <a:noAutofit/>
          </a:bodyPr>
          <a:lstStyle>
            <a:lvl1pPr marL="0" marR="0" indent="0" algn="l" defTabSz="914377" rtl="0" eaLnBrk="1" fontAlgn="auto" latinLnBrk="0" hangingPunct="1">
              <a:lnSpc>
                <a:spcPct val="100000"/>
              </a:lnSpc>
              <a:spcBef>
                <a:spcPct val="0"/>
              </a:spcBef>
              <a:spcAft>
                <a:spcPts val="800"/>
              </a:spcAft>
              <a:buClrTx/>
              <a:buSzTx/>
              <a:buFontTx/>
              <a:buNone/>
              <a:tabLst/>
              <a:defRPr lang="en-US" sz="20000" b="1" i="0" kern="1200" spc="20" baseline="0" dirty="0">
                <a:solidFill>
                  <a:schemeClr val="bg2"/>
                </a:solidFill>
                <a:latin typeface="Gibson SemiBold" panose="02000000000000000000" pitchFamily="2" charset="77"/>
                <a:ea typeface="+mj-ea"/>
                <a:cs typeface="+mj-cs"/>
              </a:defRPr>
            </a:lvl1pPr>
          </a:lstStyle>
          <a:p>
            <a:r>
              <a:rPr lang="en-US"/>
              <a:t>Title</a:t>
            </a:r>
          </a:p>
        </p:txBody>
      </p:sp>
      <p:sp>
        <p:nvSpPr>
          <p:cNvPr id="13" name="Text Placeholder 33">
            <a:extLst>
              <a:ext uri="{FF2B5EF4-FFF2-40B4-BE49-F238E27FC236}">
                <a16:creationId xmlns:a16="http://schemas.microsoft.com/office/drawing/2014/main" id="{756437FA-4736-D88C-6AB5-906F1E4B4B47}"/>
              </a:ext>
            </a:extLst>
          </p:cNvPr>
          <p:cNvSpPr>
            <a:spLocks noGrp="1"/>
          </p:cNvSpPr>
          <p:nvPr>
            <p:ph type="body" sz="quarter" idx="71" hasCustomPrompt="1"/>
          </p:nvPr>
        </p:nvSpPr>
        <p:spPr>
          <a:xfrm>
            <a:off x="612648" y="2044085"/>
            <a:ext cx="6452362" cy="893763"/>
          </a:xfrm>
        </p:spPr>
        <p:txBody>
          <a:bodyPr anchor="b"/>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Title</a:t>
            </a:r>
          </a:p>
        </p:txBody>
      </p:sp>
    </p:spTree>
    <p:extLst>
      <p:ext uri="{BB962C8B-B14F-4D97-AF65-F5344CB8AC3E}">
        <p14:creationId xmlns:p14="http://schemas.microsoft.com/office/powerpoint/2010/main" val="4253417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Overview Centered">
    <p:bg>
      <p:bgPr>
        <a:solidFill>
          <a:schemeClr val="tx1"/>
        </a:solidFill>
        <a:effectLst/>
      </p:bgPr>
    </p:bg>
    <p:spTree>
      <p:nvGrpSpPr>
        <p:cNvPr id="1" name=""/>
        <p:cNvGrpSpPr/>
        <p:nvPr/>
      </p:nvGrpSpPr>
      <p:grpSpPr>
        <a:xfrm>
          <a:off x="0" y="0"/>
          <a:ext cx="0" cy="0"/>
          <a:chOff x="0" y="0"/>
          <a:chExt cx="0" cy="0"/>
        </a:xfrm>
      </p:grpSpPr>
      <p:sp>
        <p:nvSpPr>
          <p:cNvPr id="36" name="Text Placeholder 26">
            <a:extLst>
              <a:ext uri="{FF2B5EF4-FFF2-40B4-BE49-F238E27FC236}">
                <a16:creationId xmlns:a16="http://schemas.microsoft.com/office/drawing/2014/main" id="{E55BB7B9-E16B-0901-3A25-664AC010CAC6}"/>
              </a:ext>
            </a:extLst>
          </p:cNvPr>
          <p:cNvSpPr>
            <a:spLocks noGrp="1"/>
          </p:cNvSpPr>
          <p:nvPr>
            <p:ph type="body" sz="quarter" idx="70" hasCustomPrompt="1"/>
          </p:nvPr>
        </p:nvSpPr>
        <p:spPr>
          <a:xfrm>
            <a:off x="1654175" y="5040976"/>
            <a:ext cx="8883650" cy="1131224"/>
          </a:xfrm>
        </p:spPr>
        <p:txBody>
          <a:bodyPr/>
          <a:lstStyle>
            <a:lvl1pPr marL="0" indent="0" algn="ctr">
              <a:lnSpc>
                <a:spcPct val="120000"/>
              </a:lnSpc>
              <a:spcAft>
                <a:spcPts val="0"/>
              </a:spcAft>
              <a:buNone/>
              <a:defRPr sz="160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1" name="Text Placeholder 30">
            <a:extLst>
              <a:ext uri="{FF2B5EF4-FFF2-40B4-BE49-F238E27FC236}">
                <a16:creationId xmlns:a16="http://schemas.microsoft.com/office/drawing/2014/main" id="{2FEE0553-B0CA-103A-9158-6056BFF94413}"/>
              </a:ext>
            </a:extLst>
          </p:cNvPr>
          <p:cNvSpPr>
            <a:spLocks noGrp="1"/>
          </p:cNvSpPr>
          <p:nvPr>
            <p:ph type="body" sz="quarter" idx="20" hasCustomPrompt="1"/>
          </p:nvPr>
        </p:nvSpPr>
        <p:spPr>
          <a:xfrm>
            <a:off x="1654175" y="2501429"/>
            <a:ext cx="8883650" cy="2215991"/>
          </a:xfrm>
        </p:spPr>
        <p:txBody>
          <a:bodyPr anchor="t">
            <a:noAutofit/>
          </a:bodyPr>
          <a:lstStyle>
            <a:lvl1pPr marL="0" indent="0" algn="ctr">
              <a:lnSpc>
                <a:spcPct val="100000"/>
              </a:lnSpc>
              <a:buNone/>
              <a:defRPr lang="en-US" sz="4800" b="0" i="0" kern="1200" spc="20" baseline="0" dirty="0" smtClean="0">
                <a:solidFill>
                  <a:schemeClr val="bg2"/>
                </a:solidFill>
                <a:latin typeface="Gibson Book" pitchFamily="2" charset="77"/>
                <a:ea typeface="+mj-ea"/>
                <a:cs typeface="+mj-cs"/>
              </a:defRPr>
            </a:lvl1pPr>
            <a:lvl2pPr>
              <a:defRPr lang="en-US" sz="4800" b="0" i="0" kern="1200" spc="20" baseline="0" dirty="0" smtClean="0">
                <a:solidFill>
                  <a:schemeClr val="bg2"/>
                </a:solidFill>
                <a:latin typeface="Gibson Book" pitchFamily="2" charset="77"/>
                <a:ea typeface="+mj-ea"/>
                <a:cs typeface="+mj-cs"/>
              </a:defRPr>
            </a:lvl2pPr>
            <a:lvl3pPr>
              <a:defRPr lang="en-US" sz="4800" b="0" i="0" kern="1200" spc="20" baseline="0" dirty="0" smtClean="0">
                <a:solidFill>
                  <a:schemeClr val="bg2"/>
                </a:solidFill>
                <a:latin typeface="Gibson Book" pitchFamily="2" charset="77"/>
                <a:ea typeface="+mj-ea"/>
                <a:cs typeface="+mj-cs"/>
              </a:defRPr>
            </a:lvl3pPr>
            <a:lvl4pPr>
              <a:defRPr lang="en-US" sz="4800" b="0" i="0" kern="1200" spc="20" baseline="0" dirty="0" smtClean="0">
                <a:solidFill>
                  <a:schemeClr val="bg2"/>
                </a:solidFill>
                <a:latin typeface="Gibson Book" pitchFamily="2" charset="77"/>
                <a:ea typeface="+mj-ea"/>
                <a:cs typeface="+mj-cs"/>
              </a:defRPr>
            </a:lvl4pPr>
            <a:lvl5pPr>
              <a:defRPr lang="en-US" sz="4800" b="0" i="0" kern="1200" spc="20" baseline="0" dirty="0">
                <a:solidFill>
                  <a:schemeClr val="bg2"/>
                </a:solidFill>
                <a:latin typeface="Gibson Book" pitchFamily="2" charset="77"/>
                <a:ea typeface="+mj-ea"/>
                <a:cs typeface="+mj-cs"/>
              </a:defRPr>
            </a:lvl5pPr>
          </a:lstStyle>
          <a:p>
            <a:pPr lvl="0"/>
            <a:r>
              <a:rPr lang="en-US"/>
              <a:t>Content slide title goes here, and can stretch up to a maximum of three lines.</a:t>
            </a:r>
          </a:p>
        </p:txBody>
      </p:sp>
      <p:sp>
        <p:nvSpPr>
          <p:cNvPr id="4" name="Rectangle 3">
            <a:extLst>
              <a:ext uri="{FF2B5EF4-FFF2-40B4-BE49-F238E27FC236}">
                <a16:creationId xmlns:a16="http://schemas.microsoft.com/office/drawing/2014/main" id="{C26C0C40-6BD6-8BFB-25B8-2E9F69876F07}"/>
              </a:ext>
              <a:ext uri="{C183D7F6-B498-43B3-948B-1728B52AA6E4}">
                <adec:decorative xmlns:adec="http://schemas.microsoft.com/office/drawing/2017/decorative" val="1"/>
              </a:ext>
            </a:extLst>
          </p:cNvPr>
          <p:cNvSpPr/>
          <p:nvPr userDrawn="1"/>
        </p:nvSpPr>
        <p:spPr>
          <a:xfrm>
            <a:off x="0" y="-15051"/>
            <a:ext cx="12192000" cy="188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E4097EEA-4DDC-7C88-6BB9-FA77061E8C65}"/>
              </a:ext>
              <a:ext uri="{C183D7F6-B498-43B3-948B-1728B52AA6E4}">
                <adec:decorative xmlns:adec="http://schemas.microsoft.com/office/drawing/2017/decorative" val="1"/>
              </a:ext>
            </a:extLst>
          </p:cNvPr>
          <p:cNvCxnSpPr>
            <a:cxnSpLocks/>
          </p:cNvCxnSpPr>
          <p:nvPr userDrawn="1"/>
        </p:nvCxnSpPr>
        <p:spPr>
          <a:xfrm>
            <a:off x="6096000" y="1442955"/>
            <a:ext cx="0" cy="910525"/>
          </a:xfrm>
          <a:prstGeom prst="straightConnector1">
            <a:avLst/>
          </a:prstGeom>
          <a:ln w="19050" cap="flat">
            <a:solidFill>
              <a:schemeClr val="accent3"/>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BB74D0-FD0B-ED55-F6C7-A7A6364669DC}"/>
              </a:ext>
            </a:extLst>
          </p:cNvPr>
          <p:cNvSpPr>
            <a:spLocks noGrp="1"/>
          </p:cNvSpPr>
          <p:nvPr>
            <p:ph type="title" hasCustomPrompt="1"/>
          </p:nvPr>
        </p:nvSpPr>
        <p:spPr>
          <a:xfrm>
            <a:off x="1649857" y="997530"/>
            <a:ext cx="8887968" cy="281405"/>
          </a:xfrm>
        </p:spPr>
        <p:txBody>
          <a:bodyPr/>
          <a:lstStyle>
            <a:lvl1pPr algn="ctr">
              <a:lnSpc>
                <a:spcPts val="2000"/>
              </a:lnSpc>
              <a:spcAft>
                <a:spcPts val="600"/>
              </a:spcAft>
              <a:defRPr sz="1000" b="1" i="0" cap="all" spc="150" baseline="0">
                <a:solidFill>
                  <a:schemeClr val="bg2"/>
                </a:solidFill>
                <a:latin typeface="Gibson SemiBold" pitchFamily="2" charset="77"/>
              </a:defRPr>
            </a:lvl1pPr>
          </a:lstStyle>
          <a:p>
            <a:r>
              <a:rPr lang="en-US"/>
              <a:t>OPTIONAL SUBHEADER</a:t>
            </a:r>
          </a:p>
        </p:txBody>
      </p:sp>
      <p:sp>
        <p:nvSpPr>
          <p:cNvPr id="3" name="Rectangle 2">
            <a:extLst>
              <a:ext uri="{FF2B5EF4-FFF2-40B4-BE49-F238E27FC236}">
                <a16:creationId xmlns:a16="http://schemas.microsoft.com/office/drawing/2014/main" id="{772870B0-5EF2-0B6D-A46B-D913D9D34BD5}"/>
              </a:ext>
              <a:ext uri="{C183D7F6-B498-43B3-948B-1728B52AA6E4}">
                <adec:decorative xmlns:adec="http://schemas.microsoft.com/office/drawing/2017/decorative" val="1"/>
              </a:ext>
            </a:extLst>
          </p:cNvPr>
          <p:cNvSpPr/>
          <p:nvPr userDrawn="1"/>
        </p:nvSpPr>
        <p:spPr>
          <a:xfrm>
            <a:off x="58674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85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2 Boxes 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6327638"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6">
            <a:extLst>
              <a:ext uri="{FF2B5EF4-FFF2-40B4-BE49-F238E27FC236}">
                <a16:creationId xmlns:a16="http://schemas.microsoft.com/office/drawing/2014/main" id="{F9C1DA07-E7A2-0FE3-BF4B-E765EA93B898}"/>
              </a:ext>
            </a:extLst>
          </p:cNvPr>
          <p:cNvSpPr>
            <a:spLocks noGrp="1"/>
          </p:cNvSpPr>
          <p:nvPr>
            <p:ph type="body" sz="quarter" idx="71" hasCustomPrompt="1"/>
          </p:nvPr>
        </p:nvSpPr>
        <p:spPr>
          <a:xfrm>
            <a:off x="6599782"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6599782" y="2745165"/>
            <a:ext cx="4710473"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6599782"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599" y="1600200"/>
            <a:ext cx="5254765"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6">
            <a:extLst>
              <a:ext uri="{FF2B5EF4-FFF2-40B4-BE49-F238E27FC236}">
                <a16:creationId xmlns:a16="http://schemas.microsoft.com/office/drawing/2014/main" id="{93A3695F-77BC-0761-A901-178A37DF30FF}"/>
              </a:ext>
            </a:extLst>
          </p:cNvPr>
          <p:cNvSpPr>
            <a:spLocks noGrp="1"/>
          </p:cNvSpPr>
          <p:nvPr>
            <p:ph type="body" sz="quarter" idx="70" hasCustomPrompt="1"/>
          </p:nvPr>
        </p:nvSpPr>
        <p:spPr>
          <a:xfrm>
            <a:off x="881743" y="3466573"/>
            <a:ext cx="4708828" cy="2248481"/>
          </a:xfrm>
        </p:spPr>
        <p:txBody>
          <a:bodyPr/>
          <a:lstStyle>
            <a:lvl1pPr marL="0" indent="0" algn="l">
              <a:lnSpc>
                <a:spcPct val="120000"/>
              </a:lnSpc>
              <a:spcAft>
                <a:spcPts val="0"/>
              </a:spcAft>
              <a:buNone/>
              <a:defRPr sz="1600">
                <a:solidFill>
                  <a:schemeClr val="tx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4708828"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2 Boxes with Icons</a:t>
            </a:r>
          </a:p>
        </p:txBody>
      </p:sp>
    </p:spTree>
    <p:extLst>
      <p:ext uri="{BB962C8B-B14F-4D97-AF65-F5344CB8AC3E}">
        <p14:creationId xmlns:p14="http://schemas.microsoft.com/office/powerpoint/2010/main" val="53965768"/>
      </p:ext>
    </p:extLst>
  </p:cSld>
  <p:clrMapOvr>
    <a:masterClrMapping/>
  </p:clrMapOvr>
  <p:extLst>
    <p:ext uri="{DCECCB84-F9BA-43D5-87BE-67443E8EF086}">
      <p15:sldGuideLst xmlns:p15="http://schemas.microsoft.com/office/powerpoint/2012/main">
        <p15:guide id="1" orient="horz" pos="1008">
          <p15:clr>
            <a:srgbClr val="FBAE40"/>
          </p15:clr>
        </p15:guide>
        <p15:guide id="3" pos="3696">
          <p15:clr>
            <a:srgbClr val="FBAE40"/>
          </p15:clr>
        </p15:guide>
        <p15:guide id="4" pos="3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3 Boxes with Icon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F367D17-F0CD-A0A5-F9B9-A373EA8D23B2}"/>
              </a:ext>
              <a:ext uri="{C183D7F6-B498-43B3-948B-1728B52AA6E4}">
                <adec:decorative xmlns:adec="http://schemas.microsoft.com/office/drawing/2017/decorative" val="1"/>
              </a:ext>
            </a:extLst>
          </p:cNvPr>
          <p:cNvSpPr/>
          <p:nvPr userDrawn="1"/>
        </p:nvSpPr>
        <p:spPr>
          <a:xfrm>
            <a:off x="822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id="{E3EC736C-7300-B5E4-71EC-AB5E2BF31ACD}"/>
              </a:ext>
            </a:extLst>
          </p:cNvPr>
          <p:cNvSpPr>
            <a:spLocks noGrp="1"/>
          </p:cNvSpPr>
          <p:nvPr>
            <p:ph type="body" sz="quarter" idx="72" hasCustomPrompt="1"/>
          </p:nvPr>
        </p:nvSpPr>
        <p:spPr>
          <a:xfrm>
            <a:off x="850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7" name="Text Placeholder 3">
            <a:extLst>
              <a:ext uri="{FF2B5EF4-FFF2-40B4-BE49-F238E27FC236}">
                <a16:creationId xmlns:a16="http://schemas.microsoft.com/office/drawing/2014/main" id="{050E68BB-5426-3BA4-6350-9437E1C1BA8F}"/>
              </a:ext>
            </a:extLst>
          </p:cNvPr>
          <p:cNvSpPr>
            <a:spLocks noGrp="1"/>
          </p:cNvSpPr>
          <p:nvPr>
            <p:ph type="body" sz="quarter" idx="73" hasCustomPrompt="1"/>
          </p:nvPr>
        </p:nvSpPr>
        <p:spPr>
          <a:xfrm>
            <a:off x="850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36" name="Picture Placeholder 3">
            <a:extLst>
              <a:ext uri="{FF2B5EF4-FFF2-40B4-BE49-F238E27FC236}">
                <a16:creationId xmlns:a16="http://schemas.microsoft.com/office/drawing/2014/main" id="{64362FB1-E76A-3AA3-381F-F401F9075A19}"/>
              </a:ext>
              <a:ext uri="{C183D7F6-B498-43B3-948B-1728B52AA6E4}">
                <adec:decorative xmlns:adec="http://schemas.microsoft.com/office/drawing/2017/decorative" val="1"/>
              </a:ext>
            </a:extLst>
          </p:cNvPr>
          <p:cNvSpPr>
            <a:spLocks noGrp="1" noChangeAspect="1"/>
          </p:cNvSpPr>
          <p:nvPr>
            <p:ph type="pic" sz="quarter" idx="71" hasCustomPrompt="1"/>
          </p:nvPr>
        </p:nvSpPr>
        <p:spPr>
          <a:xfrm>
            <a:off x="850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0" name="Rectangle 19">
            <a:extLst>
              <a:ext uri="{FF2B5EF4-FFF2-40B4-BE49-F238E27FC236}">
                <a16:creationId xmlns:a16="http://schemas.microsoft.com/office/drawing/2014/main" id="{FDADF518-ACA9-2467-7AF7-278CE91ED328}"/>
              </a:ext>
              <a:ext uri="{C183D7F6-B498-43B3-948B-1728B52AA6E4}">
                <adec:decorative xmlns:adec="http://schemas.microsoft.com/office/drawing/2017/decorative" val="1"/>
              </a:ext>
            </a:extLst>
          </p:cNvPr>
          <p:cNvSpPr/>
          <p:nvPr userDrawn="1"/>
        </p:nvSpPr>
        <p:spPr>
          <a:xfrm>
            <a:off x="441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9">
            <a:extLst>
              <a:ext uri="{FF2B5EF4-FFF2-40B4-BE49-F238E27FC236}">
                <a16:creationId xmlns:a16="http://schemas.microsoft.com/office/drawing/2014/main" id="{AE102EAF-8BC3-46D2-0B60-DD58604964D7}"/>
              </a:ext>
            </a:extLst>
          </p:cNvPr>
          <p:cNvSpPr>
            <a:spLocks noGrp="1"/>
          </p:cNvSpPr>
          <p:nvPr>
            <p:ph type="body" sz="quarter" idx="68" hasCustomPrompt="1"/>
          </p:nvPr>
        </p:nvSpPr>
        <p:spPr>
          <a:xfrm>
            <a:off x="4691743" y="3466573"/>
            <a:ext cx="2808514" cy="2248480"/>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33" name="Text Placeholder 3">
            <a:extLst>
              <a:ext uri="{FF2B5EF4-FFF2-40B4-BE49-F238E27FC236}">
                <a16:creationId xmlns:a16="http://schemas.microsoft.com/office/drawing/2014/main" id="{086E74DB-A8B5-98DC-48B9-4C4C5F84F2E3}"/>
              </a:ext>
            </a:extLst>
          </p:cNvPr>
          <p:cNvSpPr>
            <a:spLocks noGrp="1"/>
          </p:cNvSpPr>
          <p:nvPr>
            <p:ph type="body" sz="quarter" idx="69" hasCustomPrompt="1"/>
          </p:nvPr>
        </p:nvSpPr>
        <p:spPr>
          <a:xfrm>
            <a:off x="469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22" name="Picture Placeholder 3">
            <a:extLst>
              <a:ext uri="{FF2B5EF4-FFF2-40B4-BE49-F238E27FC236}">
                <a16:creationId xmlns:a16="http://schemas.microsoft.com/office/drawing/2014/main" id="{5218B7FD-FEA4-0465-CF62-5C80BBABBF81}"/>
              </a:ext>
              <a:ext uri="{C183D7F6-B498-43B3-948B-1728B52AA6E4}">
                <adec:decorative xmlns:adec="http://schemas.microsoft.com/office/drawing/2017/decorative" val="1"/>
              </a:ext>
            </a:extLst>
          </p:cNvPr>
          <p:cNvSpPr>
            <a:spLocks noGrp="1" noChangeAspect="1"/>
          </p:cNvSpPr>
          <p:nvPr>
            <p:ph type="pic" sz="quarter" idx="67" hasCustomPrompt="1"/>
          </p:nvPr>
        </p:nvSpPr>
        <p:spPr>
          <a:xfrm>
            <a:off x="469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Rectangle 29">
            <a:extLst>
              <a:ext uri="{FF2B5EF4-FFF2-40B4-BE49-F238E27FC236}">
                <a16:creationId xmlns:a16="http://schemas.microsoft.com/office/drawing/2014/main" id="{4EF7A675-C0E8-E246-9DC4-8EA0C6676616}"/>
              </a:ext>
              <a:ext uri="{C183D7F6-B498-43B3-948B-1728B52AA6E4}">
                <adec:decorative xmlns:adec="http://schemas.microsoft.com/office/drawing/2017/decorative" val="1"/>
              </a:ext>
            </a:extLst>
          </p:cNvPr>
          <p:cNvSpPr/>
          <p:nvPr userDrawn="1"/>
        </p:nvSpPr>
        <p:spPr>
          <a:xfrm>
            <a:off x="609600" y="1600200"/>
            <a:ext cx="3352800" cy="45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9">
            <a:extLst>
              <a:ext uri="{FF2B5EF4-FFF2-40B4-BE49-F238E27FC236}">
                <a16:creationId xmlns:a16="http://schemas.microsoft.com/office/drawing/2014/main" id="{B9B944DB-0C87-5B42-8097-7CC2D328AFB2}"/>
              </a:ext>
            </a:extLst>
          </p:cNvPr>
          <p:cNvSpPr>
            <a:spLocks noGrp="1"/>
          </p:cNvSpPr>
          <p:nvPr>
            <p:ph type="body" sz="quarter" idx="53" hasCustomPrompt="1"/>
          </p:nvPr>
        </p:nvSpPr>
        <p:spPr>
          <a:xfrm>
            <a:off x="881743" y="3466573"/>
            <a:ext cx="2808514" cy="2248481"/>
          </a:xfrm>
        </p:spPr>
        <p:txBody>
          <a:bodyPr/>
          <a:lstStyle>
            <a:lvl1pPr marL="0" indent="0" algn="l" defTabSz="914377" rtl="0" eaLnBrk="1" latinLnBrk="0" hangingPunct="1">
              <a:lnSpc>
                <a:spcPct val="120000"/>
              </a:lnSpc>
              <a:spcBef>
                <a:spcPts val="0"/>
              </a:spcBef>
              <a:spcAft>
                <a:spcPts val="600"/>
              </a:spcAft>
              <a:buClr>
                <a:schemeClr val="tx1"/>
              </a:buClr>
              <a:buFont typeface="Arial" panose="020B0604020202020204" pitchFamily="34" charset="0"/>
              <a:buNone/>
              <a:tabLst/>
              <a:defRPr lang="en-US" sz="1200" b="0" i="0" kern="900" spc="0" baseline="0" dirty="0">
                <a:solidFill>
                  <a:schemeClr val="tx1"/>
                </a:solidFill>
                <a:latin typeface="Gibson" panose="02000000000000000000" pitchFamily="2" charset="77"/>
                <a:ea typeface="+mn-ea"/>
                <a:cs typeface="+mn-cs"/>
              </a:defRPr>
            </a:lvl1pPr>
            <a:lvl5pPr marL="1825625" indent="0">
              <a:lnSpc>
                <a:spcPct val="100000"/>
              </a:lnSpc>
              <a:spcAft>
                <a:spcPts val="1000"/>
              </a:spcAft>
              <a:buFont typeface="Arial" panose="020B0604020202020204" pitchFamily="34" charset="0"/>
              <a:buNone/>
              <a:defRPr/>
            </a:lvl5pPr>
          </a:lstStyle>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sz="1200"/>
              <a:t>Body lorem ipsum dolor sit </a:t>
            </a:r>
            <a:r>
              <a:rPr lang="en-US" sz="1200" err="1"/>
              <a:t>amet</a:t>
            </a:r>
            <a:r>
              <a:rPr lang="en-US" sz="1200"/>
              <a:t>, </a:t>
            </a:r>
            <a:r>
              <a:rPr lang="en-US" sz="1200" err="1"/>
              <a:t>consectetur</a:t>
            </a:r>
            <a:r>
              <a:rPr lang="en-US" sz="1200"/>
              <a:t> </a:t>
            </a:r>
            <a:r>
              <a:rPr lang="en-US" sz="1200" err="1"/>
              <a:t>adipiscing</a:t>
            </a:r>
            <a:r>
              <a:rPr lang="en-US" sz="1200"/>
              <a:t> </a:t>
            </a:r>
            <a:r>
              <a:rPr lang="en-US" sz="1200" err="1"/>
              <a:t>elit</a:t>
            </a:r>
            <a:r>
              <a:rPr lang="en-US" sz="1200"/>
              <a:t>, sed do </a:t>
            </a:r>
            <a:r>
              <a:rPr lang="en-US" sz="1200" err="1"/>
              <a:t>eiusmod</a:t>
            </a:r>
            <a:r>
              <a:rPr lang="en-US" sz="1200"/>
              <a:t> </a:t>
            </a:r>
            <a:r>
              <a:rPr lang="en-US" sz="1200" err="1"/>
              <a:t>tempor</a:t>
            </a:r>
            <a:r>
              <a:rPr lang="en-US" sz="1200"/>
              <a:t> </a:t>
            </a:r>
            <a:r>
              <a:rPr lang="en-US" sz="1200" err="1"/>
              <a:t>incididunt</a:t>
            </a:r>
            <a:r>
              <a:rPr lang="en-US" sz="1200"/>
              <a:t> </a:t>
            </a:r>
            <a:r>
              <a:rPr lang="en-US" sz="1200" err="1"/>
              <a:t>ut</a:t>
            </a:r>
            <a:r>
              <a:rPr lang="en-US" sz="1200"/>
              <a:t> labore et </a:t>
            </a:r>
            <a:r>
              <a:rPr lang="en-US" sz="1200" spc="0"/>
              <a:t>dolore</a:t>
            </a:r>
            <a:r>
              <a:rPr lang="en-US" sz="1200"/>
              <a:t> magna. Vitae </a:t>
            </a:r>
            <a:r>
              <a:rPr lang="en-US" sz="1200" err="1"/>
              <a:t>justo</a:t>
            </a:r>
            <a:r>
              <a:rPr lang="en-US" sz="1200"/>
              <a:t> </a:t>
            </a:r>
            <a:r>
              <a:rPr lang="en-US" sz="1200" err="1"/>
              <a:t>eget</a:t>
            </a:r>
            <a:r>
              <a:rPr lang="en-US" sz="1200"/>
              <a:t> magna fermentum </a:t>
            </a:r>
            <a:r>
              <a:rPr lang="en-US" sz="1200" err="1"/>
              <a:t>iaculis</a:t>
            </a:r>
            <a:r>
              <a:rPr lang="en-US" sz="1200"/>
              <a:t> </a:t>
            </a:r>
            <a:r>
              <a:rPr lang="en-US" sz="1200" err="1"/>
              <a:t>eu</a:t>
            </a:r>
            <a:r>
              <a:rPr lang="en-US" sz="1200"/>
              <a:t>. Donec </a:t>
            </a:r>
            <a:r>
              <a:rPr lang="en-US" sz="1200" err="1"/>
              <a:t>adipiscing</a:t>
            </a:r>
            <a:r>
              <a:rPr lang="en-US" sz="1200"/>
              <a:t> </a:t>
            </a:r>
            <a:r>
              <a:rPr lang="en-US" sz="1200" err="1"/>
              <a:t>tristique</a:t>
            </a:r>
            <a:r>
              <a:rPr lang="en-US" sz="1200"/>
              <a:t> </a:t>
            </a:r>
            <a:r>
              <a:rPr lang="en-US" sz="1200" err="1"/>
              <a:t>risus</a:t>
            </a:r>
            <a:r>
              <a:rPr lang="en-US" sz="1200"/>
              <a:t> </a:t>
            </a:r>
            <a:r>
              <a:rPr lang="en-US" sz="1200" err="1"/>
              <a:t>nec</a:t>
            </a:r>
            <a:r>
              <a:rPr lang="en-US" sz="1200"/>
              <a:t> </a:t>
            </a:r>
            <a:r>
              <a:rPr lang="en-US" sz="1200" err="1"/>
              <a:t>feugiat</a:t>
            </a:r>
            <a:r>
              <a:rPr lang="en-US" sz="1200"/>
              <a:t> in fermentum.</a:t>
            </a:r>
          </a:p>
        </p:txBody>
      </p:sp>
      <p:sp>
        <p:nvSpPr>
          <p:cNvPr id="4" name="Text Placeholder 3">
            <a:extLst>
              <a:ext uri="{FF2B5EF4-FFF2-40B4-BE49-F238E27FC236}">
                <a16:creationId xmlns:a16="http://schemas.microsoft.com/office/drawing/2014/main" id="{57A664C8-895B-C44D-BC54-539EBB616A1A}"/>
              </a:ext>
            </a:extLst>
          </p:cNvPr>
          <p:cNvSpPr>
            <a:spLocks noGrp="1"/>
          </p:cNvSpPr>
          <p:nvPr>
            <p:ph type="body" sz="quarter" idx="30" hasCustomPrompt="1"/>
          </p:nvPr>
        </p:nvSpPr>
        <p:spPr>
          <a:xfrm>
            <a:off x="881744" y="2745166"/>
            <a:ext cx="2808514" cy="571933"/>
          </a:xfrm>
        </p:spPr>
        <p:txBody>
          <a:bodyPr wrap="square" lIns="0" tIns="0" rIns="0" bIns="0" anchor="b">
            <a:noAutofit/>
          </a:bodyPr>
          <a:lstStyle>
            <a:lvl1pPr marL="0" marR="0" indent="0" algn="l" defTabSz="914377" rtl="0" eaLnBrk="1" fontAlgn="auto" latinLnBrk="0" hangingPunct="1">
              <a:lnSpc>
                <a:spcPct val="12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8" name="Picture Placeholder 3">
            <a:extLst>
              <a:ext uri="{FF2B5EF4-FFF2-40B4-BE49-F238E27FC236}">
                <a16:creationId xmlns:a16="http://schemas.microsoft.com/office/drawing/2014/main" id="{C621139E-EBE4-9247-96E6-1DF876681DFB}"/>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881743" y="213848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itle Placeholder 3">
            <a:extLst>
              <a:ext uri="{FF2B5EF4-FFF2-40B4-BE49-F238E27FC236}">
                <a16:creationId xmlns:a16="http://schemas.microsoft.com/office/drawing/2014/main" id="{632C5047-266A-5E06-C616-51F297EC6E2C}"/>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p>
            <a:r>
              <a:rPr lang="en-US"/>
              <a:t>Content Slide Title – 3 Boxes with Icons</a:t>
            </a:r>
          </a:p>
        </p:txBody>
      </p:sp>
    </p:spTree>
    <p:extLst>
      <p:ext uri="{BB962C8B-B14F-4D97-AF65-F5344CB8AC3E}">
        <p14:creationId xmlns:p14="http://schemas.microsoft.com/office/powerpoint/2010/main" val="2221310119"/>
      </p:ext>
    </p:extLst>
  </p:cSld>
  <p:clrMapOvr>
    <a:masterClrMapping/>
  </p:clrMapOvr>
  <p:extLst>
    <p:ext uri="{DCECCB84-F9BA-43D5-87BE-67443E8EF086}">
      <p15:sldGuideLst xmlns:p15="http://schemas.microsoft.com/office/powerpoint/2012/main">
        <p15:guide id="1" orient="horz" pos="1008">
          <p15:clr>
            <a:srgbClr val="FBAE40"/>
          </p15:clr>
        </p15:guide>
        <p15:guide id="2" pos="2496">
          <p15:clr>
            <a:srgbClr val="FBAE40"/>
          </p15:clr>
        </p15:guide>
        <p15:guide id="3" pos="2784">
          <p15:clr>
            <a:srgbClr val="FBAE40"/>
          </p15:clr>
        </p15:guide>
        <p15:guide id="4" pos="4896">
          <p15:clr>
            <a:srgbClr val="FBAE40"/>
          </p15:clr>
        </p15:guide>
        <p15:guide id="5" pos="5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3 Up Left with Icons (Whit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46ACE0-3852-6C81-4259-779180CA8E72}"/>
              </a:ext>
              <a:ext uri="{C183D7F6-B498-43B3-948B-1728B52AA6E4}">
                <adec:decorative xmlns:adec="http://schemas.microsoft.com/office/drawing/2017/decorative" val="1"/>
              </a:ext>
            </a:extLst>
          </p:cNvPr>
          <p:cNvSpPr/>
          <p:nvPr userDrawn="1"/>
        </p:nvSpPr>
        <p:spPr>
          <a:xfrm>
            <a:off x="0"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3" name="Text Placeholder 2">
            <a:extLst>
              <a:ext uri="{FF2B5EF4-FFF2-40B4-BE49-F238E27FC236}">
                <a16:creationId xmlns:a16="http://schemas.microsoft.com/office/drawing/2014/main" id="{1E2E25FD-2957-C5ED-4C30-5D9C5F54775A}"/>
              </a:ext>
            </a:extLst>
          </p:cNvPr>
          <p:cNvSpPr>
            <a:spLocks noGrp="1"/>
          </p:cNvSpPr>
          <p:nvPr>
            <p:ph type="body" sz="quarter" idx="95" hasCustomPrompt="1"/>
          </p:nvPr>
        </p:nvSpPr>
        <p:spPr>
          <a:xfrm>
            <a:off x="8283855"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24" name="Text Placeholder 1">
            <a:extLst>
              <a:ext uri="{FF2B5EF4-FFF2-40B4-BE49-F238E27FC236}">
                <a16:creationId xmlns:a16="http://schemas.microsoft.com/office/drawing/2014/main" id="{6397701E-3D43-5576-AFCA-6B6E4D61F2AA}"/>
              </a:ext>
            </a:extLst>
          </p:cNvPr>
          <p:cNvSpPr>
            <a:spLocks noGrp="1"/>
          </p:cNvSpPr>
          <p:nvPr>
            <p:ph type="body" sz="quarter" idx="96" hasCustomPrompt="1"/>
          </p:nvPr>
        </p:nvSpPr>
        <p:spPr>
          <a:xfrm>
            <a:off x="8283856"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7" name="Rectangle 16">
            <a:extLst>
              <a:ext uri="{FF2B5EF4-FFF2-40B4-BE49-F238E27FC236}">
                <a16:creationId xmlns:a16="http://schemas.microsoft.com/office/drawing/2014/main" id="{1C90C4D8-8C2E-C345-5EF7-228475D24CB6}"/>
              </a:ext>
              <a:ext uri="{C183D7F6-B498-43B3-948B-1728B52AA6E4}">
                <adec:decorative xmlns:adec="http://schemas.microsoft.com/office/drawing/2017/decorative" val="1"/>
              </a:ext>
            </a:extLst>
          </p:cNvPr>
          <p:cNvSpPr/>
          <p:nvPr userDrawn="1"/>
        </p:nvSpPr>
        <p:spPr>
          <a:xfrm>
            <a:off x="8283856"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40C8DBB6-3019-2FD5-D652-6187775EFD10}"/>
              </a:ext>
              <a:ext uri="{C183D7F6-B498-43B3-948B-1728B52AA6E4}">
                <adec:decorative xmlns:adec="http://schemas.microsoft.com/office/drawing/2017/decorative" val="1"/>
              </a:ext>
            </a:extLst>
          </p:cNvPr>
          <p:cNvSpPr>
            <a:spLocks noGrp="1" noChangeAspect="1"/>
          </p:cNvSpPr>
          <p:nvPr>
            <p:ph type="pic" sz="quarter" idx="82" hasCustomPrompt="1"/>
          </p:nvPr>
        </p:nvSpPr>
        <p:spPr>
          <a:xfrm>
            <a:off x="8416903"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589D21BC-3950-0EB4-8C3F-211310735A56}"/>
              </a:ext>
            </a:extLst>
          </p:cNvPr>
          <p:cNvSpPr>
            <a:spLocks noGrp="1"/>
          </p:cNvSpPr>
          <p:nvPr>
            <p:ph type="body" sz="quarter" idx="93" hasCustomPrompt="1"/>
          </p:nvPr>
        </p:nvSpPr>
        <p:spPr>
          <a:xfrm>
            <a:off x="443087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22" name="Text Placeholder 1">
            <a:extLst>
              <a:ext uri="{FF2B5EF4-FFF2-40B4-BE49-F238E27FC236}">
                <a16:creationId xmlns:a16="http://schemas.microsoft.com/office/drawing/2014/main" id="{2A87D8E6-C2AF-BDAB-DFF3-9B96FF527928}"/>
              </a:ext>
            </a:extLst>
          </p:cNvPr>
          <p:cNvSpPr>
            <a:spLocks noGrp="1"/>
          </p:cNvSpPr>
          <p:nvPr>
            <p:ph type="body" sz="quarter" idx="94" hasCustomPrompt="1"/>
          </p:nvPr>
        </p:nvSpPr>
        <p:spPr>
          <a:xfrm>
            <a:off x="443087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15" name="Rectangle 14">
            <a:extLst>
              <a:ext uri="{FF2B5EF4-FFF2-40B4-BE49-F238E27FC236}">
                <a16:creationId xmlns:a16="http://schemas.microsoft.com/office/drawing/2014/main" id="{5AA456B7-04FC-C0E7-00E0-32C08F3FBE7A}"/>
              </a:ext>
              <a:ext uri="{C183D7F6-B498-43B3-948B-1728B52AA6E4}">
                <adec:decorative xmlns:adec="http://schemas.microsoft.com/office/drawing/2017/decorative" val="1"/>
              </a:ext>
            </a:extLst>
          </p:cNvPr>
          <p:cNvSpPr/>
          <p:nvPr userDrawn="1"/>
        </p:nvSpPr>
        <p:spPr>
          <a:xfrm>
            <a:off x="4430870" y="2222283"/>
            <a:ext cx="723295"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40A3582C-65DB-5075-5058-5BE20C24C99C}"/>
              </a:ext>
              <a:ext uri="{C183D7F6-B498-43B3-948B-1728B52AA6E4}">
                <adec:decorative xmlns:adec="http://schemas.microsoft.com/office/drawing/2017/decorative" val="1"/>
              </a:ext>
            </a:extLst>
          </p:cNvPr>
          <p:cNvSpPr>
            <a:spLocks noGrp="1" noChangeAspect="1"/>
          </p:cNvSpPr>
          <p:nvPr>
            <p:ph type="pic" sz="quarter" idx="81" hasCustomPrompt="1"/>
          </p:nvPr>
        </p:nvSpPr>
        <p:spPr>
          <a:xfrm>
            <a:off x="456391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0" name="Text Placeholder 2">
            <a:extLst>
              <a:ext uri="{FF2B5EF4-FFF2-40B4-BE49-F238E27FC236}">
                <a16:creationId xmlns:a16="http://schemas.microsoft.com/office/drawing/2014/main" id="{E3299AB0-64D1-E3F0-1973-C402EF18DF9D}"/>
              </a:ext>
            </a:extLst>
          </p:cNvPr>
          <p:cNvSpPr>
            <a:spLocks noGrp="1"/>
          </p:cNvSpPr>
          <p:nvPr>
            <p:ph type="body" sz="quarter" idx="91" hasCustomPrompt="1"/>
          </p:nvPr>
        </p:nvSpPr>
        <p:spPr>
          <a:xfrm>
            <a:off x="609600" y="3770552"/>
            <a:ext cx="3282462" cy="2401647"/>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Body lorem ipsum dolor sit amet consectetur adipiscing elit lorem ipsum dolor sit amet consectetur</a:t>
            </a:r>
          </a:p>
        </p:txBody>
      </p:sp>
      <p:sp>
        <p:nvSpPr>
          <p:cNvPr id="19" name="Text Placeholder 1">
            <a:extLst>
              <a:ext uri="{FF2B5EF4-FFF2-40B4-BE49-F238E27FC236}">
                <a16:creationId xmlns:a16="http://schemas.microsoft.com/office/drawing/2014/main" id="{D01FF8CA-628C-EE14-9172-3D8FC5506A15}"/>
              </a:ext>
            </a:extLst>
          </p:cNvPr>
          <p:cNvSpPr>
            <a:spLocks noGrp="1"/>
          </p:cNvSpPr>
          <p:nvPr>
            <p:ph type="body" sz="quarter" idx="92" hasCustomPrompt="1"/>
          </p:nvPr>
        </p:nvSpPr>
        <p:spPr>
          <a:xfrm>
            <a:off x="609600" y="3078617"/>
            <a:ext cx="3282462" cy="549940"/>
          </a:xfrm>
        </p:spPr>
        <p:txBody>
          <a:bodyPr anchor="b" anchorCtr="0">
            <a:noAutofit/>
          </a:bodyPr>
          <a:lstStyle>
            <a:lvl1pPr marL="0" indent="0" algn="l">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13" name="Rectangle 12">
            <a:extLst>
              <a:ext uri="{FF2B5EF4-FFF2-40B4-BE49-F238E27FC236}">
                <a16:creationId xmlns:a16="http://schemas.microsoft.com/office/drawing/2014/main" id="{99283DC9-621F-1048-E997-42F25D50BB71}"/>
              </a:ext>
              <a:ext uri="{C183D7F6-B498-43B3-948B-1728B52AA6E4}">
                <adec:decorative xmlns:adec="http://schemas.microsoft.com/office/drawing/2017/decorative" val="1"/>
              </a:ext>
            </a:extLst>
          </p:cNvPr>
          <p:cNvSpPr>
            <a:spLocks noChangeAspect="1"/>
          </p:cNvSpPr>
          <p:nvPr userDrawn="1"/>
        </p:nvSpPr>
        <p:spPr>
          <a:xfrm>
            <a:off x="609600"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F29FCF4-E446-F2E9-89BB-191CC0F48648}"/>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46760"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3 Up Left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599" y="699590"/>
            <a:ext cx="10972801" cy="283464"/>
          </a:xfrm>
        </p:spPr>
        <p:txBody>
          <a:bodyPr anchor="t" anchorCtr="0"/>
          <a:lstStyle>
            <a:lvl1pPr marL="0" indent="0" algn="l">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4587228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White)">
    <p:bg>
      <p:bgPr>
        <a:solidFill>
          <a:schemeClr val="tx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3343797-0418-2264-9E04-916BBC1602A6}"/>
              </a:ext>
              <a:ext uri="{C183D7F6-B498-43B3-948B-1728B52AA6E4}">
                <adec:decorative xmlns:adec="http://schemas.microsoft.com/office/drawing/2017/decorative" val="1"/>
              </a:ext>
            </a:extLst>
          </p:cNvPr>
          <p:cNvSpPr/>
          <p:nvPr userDrawn="1"/>
        </p:nvSpPr>
        <p:spPr>
          <a:xfrm>
            <a:off x="0"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8" name="Text Placeholder 2">
            <a:extLst>
              <a:ext uri="{FF2B5EF4-FFF2-40B4-BE49-F238E27FC236}">
                <a16:creationId xmlns:a16="http://schemas.microsoft.com/office/drawing/2014/main" id="{FBFE951A-A4B4-8F9B-7D9E-AF088E346F0A}"/>
              </a:ext>
            </a:extLst>
          </p:cNvPr>
          <p:cNvSpPr>
            <a:spLocks noGrp="1"/>
          </p:cNvSpPr>
          <p:nvPr>
            <p:ph type="body" sz="quarter" idx="79" hasCustomPrompt="1"/>
          </p:nvPr>
        </p:nvSpPr>
        <p:spPr>
          <a:xfrm>
            <a:off x="806502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32" name="Text Placeholder 1">
            <a:extLst>
              <a:ext uri="{FF2B5EF4-FFF2-40B4-BE49-F238E27FC236}">
                <a16:creationId xmlns:a16="http://schemas.microsoft.com/office/drawing/2014/main" id="{E3BF0086-CBAF-3235-56E7-CFDBB9D21FF5}"/>
              </a:ext>
            </a:extLst>
          </p:cNvPr>
          <p:cNvSpPr>
            <a:spLocks noGrp="1"/>
          </p:cNvSpPr>
          <p:nvPr>
            <p:ph type="body" sz="quarter" idx="81" hasCustomPrompt="1"/>
          </p:nvPr>
        </p:nvSpPr>
        <p:spPr>
          <a:xfrm>
            <a:off x="806684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#3</a:t>
            </a:r>
          </a:p>
        </p:txBody>
      </p:sp>
      <p:sp>
        <p:nvSpPr>
          <p:cNvPr id="15" name="Rectangle 14">
            <a:extLst>
              <a:ext uri="{FF2B5EF4-FFF2-40B4-BE49-F238E27FC236}">
                <a16:creationId xmlns:a16="http://schemas.microsoft.com/office/drawing/2014/main" id="{969F4D3B-4D68-23B8-0CCC-31C92CA109C5}"/>
              </a:ext>
              <a:ext uri="{C183D7F6-B498-43B3-948B-1728B52AA6E4}">
                <adec:decorative xmlns:adec="http://schemas.microsoft.com/office/drawing/2017/decorative" val="1"/>
              </a:ext>
            </a:extLst>
          </p:cNvPr>
          <p:cNvSpPr>
            <a:spLocks noChangeAspect="1"/>
          </p:cNvSpPr>
          <p:nvPr userDrawn="1"/>
        </p:nvSpPr>
        <p:spPr>
          <a:xfrm>
            <a:off x="897932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C9197E33-3BE3-4C6F-D566-9F27E1851BD9}"/>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911648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AB5BC427-0188-1D60-A697-687B414340C7}"/>
              </a:ext>
            </a:extLst>
          </p:cNvPr>
          <p:cNvSpPr>
            <a:spLocks noGrp="1"/>
          </p:cNvSpPr>
          <p:nvPr>
            <p:ph type="body" sz="quarter" idx="75" hasCustomPrompt="1"/>
          </p:nvPr>
        </p:nvSpPr>
        <p:spPr>
          <a:xfrm>
            <a:off x="4816526"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26" name="Text Placeholder 1">
            <a:extLst>
              <a:ext uri="{FF2B5EF4-FFF2-40B4-BE49-F238E27FC236}">
                <a16:creationId xmlns:a16="http://schemas.microsoft.com/office/drawing/2014/main" id="{01F42E00-2C36-ADF7-884A-F468E564B81C}"/>
              </a:ext>
            </a:extLst>
          </p:cNvPr>
          <p:cNvSpPr>
            <a:spLocks noGrp="1"/>
          </p:cNvSpPr>
          <p:nvPr>
            <p:ph type="body" sz="quarter" idx="77" hasCustomPrompt="1"/>
          </p:nvPr>
        </p:nvSpPr>
        <p:spPr>
          <a:xfrm>
            <a:off x="4818348"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7" name="Rectangle 6">
            <a:extLst>
              <a:ext uri="{FF2B5EF4-FFF2-40B4-BE49-F238E27FC236}">
                <a16:creationId xmlns:a16="http://schemas.microsoft.com/office/drawing/2014/main" id="{70FFE4B8-7472-3802-856F-C717E685AA18}"/>
              </a:ext>
              <a:ext uri="{C183D7F6-B498-43B3-948B-1728B52AA6E4}">
                <adec:decorative xmlns:adec="http://schemas.microsoft.com/office/drawing/2017/decorative" val="1"/>
              </a:ext>
            </a:extLst>
          </p:cNvPr>
          <p:cNvSpPr>
            <a:spLocks noChangeAspect="1"/>
          </p:cNvSpPr>
          <p:nvPr userDrawn="1"/>
        </p:nvSpPr>
        <p:spPr>
          <a:xfrm>
            <a:off x="5730823"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4C92433E-77FB-06C1-89D4-89870C1D51D6}"/>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5867983"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1673" y="3961164"/>
            <a:ext cx="2560115"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3495" y="3269229"/>
            <a:ext cx="2556471" cy="549940"/>
          </a:xfrm>
        </p:spPr>
        <p:txBody>
          <a:bodyPr anchor="b">
            <a:noAutofit/>
          </a:bodyPr>
          <a:lstStyle>
            <a:lvl1pPr marL="0" indent="0" algn="ctr">
              <a:lnSpc>
                <a:spcPct val="120000"/>
              </a:lnSpc>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4" name="Rectangle 3">
            <a:extLst>
              <a:ext uri="{FF2B5EF4-FFF2-40B4-BE49-F238E27FC236}">
                <a16:creationId xmlns:a16="http://schemas.microsoft.com/office/drawing/2014/main" id="{8288B84F-81F4-7DC1-C94F-D1188D0081EF}"/>
              </a:ext>
              <a:ext uri="{C183D7F6-B498-43B3-948B-1728B52AA6E4}">
                <adec:decorative xmlns:adec="http://schemas.microsoft.com/office/drawing/2017/decorative" val="1"/>
              </a:ext>
            </a:extLst>
          </p:cNvPr>
          <p:cNvSpPr>
            <a:spLocks noChangeAspect="1"/>
          </p:cNvSpPr>
          <p:nvPr userDrawn="1"/>
        </p:nvSpPr>
        <p:spPr>
          <a:xfrm>
            <a:off x="248597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6" name="Picture Placeholder 3">
            <a:extLst>
              <a:ext uri="{FF2B5EF4-FFF2-40B4-BE49-F238E27FC236}">
                <a16:creationId xmlns:a16="http://schemas.microsoft.com/office/drawing/2014/main" id="{5580407B-08ED-E86A-9044-7D53004D112C}"/>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262313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Autofit/>
          </a:bodyPr>
          <a:lstStyle>
            <a:lvl1pPr algn="ctr">
              <a:defRPr>
                <a:solidFill>
                  <a:schemeClr val="bg2"/>
                </a:solidFill>
              </a:defRPr>
            </a:lvl1pPr>
          </a:lstStyle>
          <a:p>
            <a:r>
              <a:rPr lang="en-US"/>
              <a:t>Content Slide Title – 3 Up Centered with Icons 1</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12500" y="699590"/>
            <a:ext cx="109699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837041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3 Up Centered with Icons (CapTech Blue)">
    <p:bg>
      <p:bgRef idx="1001">
        <a:schemeClr val="bg2"/>
      </p:bgRef>
    </p:bg>
    <p:spTree>
      <p:nvGrpSpPr>
        <p:cNvPr id="1" name=""/>
        <p:cNvGrpSpPr/>
        <p:nvPr/>
      </p:nvGrpSpPr>
      <p:grpSpPr>
        <a:xfrm>
          <a:off x="0" y="0"/>
          <a:ext cx="0" cy="0"/>
          <a:chOff x="0" y="0"/>
          <a:chExt cx="0" cy="0"/>
        </a:xfrm>
      </p:grpSpPr>
      <p:sp>
        <p:nvSpPr>
          <p:cNvPr id="42" name="Copyright">
            <a:extLst>
              <a:ext uri="{FF2B5EF4-FFF2-40B4-BE49-F238E27FC236}">
                <a16:creationId xmlns:a16="http://schemas.microsoft.com/office/drawing/2014/main" id="{05C0F4E9-5B9A-21E0-1E3F-A2338C2540F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12" name="Text Placeholder 2">
            <a:extLst>
              <a:ext uri="{FF2B5EF4-FFF2-40B4-BE49-F238E27FC236}">
                <a16:creationId xmlns:a16="http://schemas.microsoft.com/office/drawing/2014/main" id="{EC7C4FC7-FAE8-E48C-C6A8-675E1C1A2EEF}"/>
              </a:ext>
            </a:extLst>
          </p:cNvPr>
          <p:cNvSpPr>
            <a:spLocks noGrp="1"/>
          </p:cNvSpPr>
          <p:nvPr>
            <p:ph type="body" sz="quarter" idx="87" hasCustomPrompt="1"/>
          </p:nvPr>
        </p:nvSpPr>
        <p:spPr>
          <a:xfrm>
            <a:off x="8064550"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3" name="Text Placeholder 1">
            <a:extLst>
              <a:ext uri="{FF2B5EF4-FFF2-40B4-BE49-F238E27FC236}">
                <a16:creationId xmlns:a16="http://schemas.microsoft.com/office/drawing/2014/main" id="{5C28D5CE-885D-48E2-AB18-B8775824450E}"/>
              </a:ext>
            </a:extLst>
          </p:cNvPr>
          <p:cNvSpPr>
            <a:spLocks noGrp="1"/>
          </p:cNvSpPr>
          <p:nvPr>
            <p:ph type="body" sz="quarter" idx="88" hasCustomPrompt="1"/>
          </p:nvPr>
        </p:nvSpPr>
        <p:spPr>
          <a:xfrm>
            <a:off x="8064550"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#3</a:t>
            </a:r>
          </a:p>
        </p:txBody>
      </p:sp>
      <p:sp>
        <p:nvSpPr>
          <p:cNvPr id="18" name="Rectangle 17">
            <a:extLst>
              <a:ext uri="{FF2B5EF4-FFF2-40B4-BE49-F238E27FC236}">
                <a16:creationId xmlns:a16="http://schemas.microsoft.com/office/drawing/2014/main" id="{3A4DF791-2487-9C41-2E16-BDFE3008C99F}"/>
              </a:ext>
              <a:ext uri="{C183D7F6-B498-43B3-948B-1728B52AA6E4}">
                <adec:decorative xmlns:adec="http://schemas.microsoft.com/office/drawing/2017/decorative" val="1"/>
              </a:ext>
            </a:extLst>
          </p:cNvPr>
          <p:cNvSpPr>
            <a:spLocks noChangeAspect="1"/>
          </p:cNvSpPr>
          <p:nvPr userDrawn="1"/>
        </p:nvSpPr>
        <p:spPr>
          <a:xfrm>
            <a:off x="8977025"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Picture Placeholder 3">
            <a:extLst>
              <a:ext uri="{FF2B5EF4-FFF2-40B4-BE49-F238E27FC236}">
                <a16:creationId xmlns:a16="http://schemas.microsoft.com/office/drawing/2014/main" id="{63A7FA3E-52E1-2223-299F-8440A5D90A45}"/>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9114185"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4" name="Straight Arrow Connector 3">
            <a:extLst>
              <a:ext uri="{FF2B5EF4-FFF2-40B4-BE49-F238E27FC236}">
                <a16:creationId xmlns:a16="http://schemas.microsoft.com/office/drawing/2014/main" id="{3F5A779C-939B-F2F3-63B3-B3D662359516}"/>
              </a:ext>
              <a:ext uri="{C183D7F6-B498-43B3-948B-1728B52AA6E4}">
                <adec:decorative xmlns:adec="http://schemas.microsoft.com/office/drawing/2017/decorative" val="1"/>
              </a:ext>
            </a:extLst>
          </p:cNvPr>
          <p:cNvCxnSpPr>
            <a:cxnSpLocks/>
          </p:cNvCxnSpPr>
          <p:nvPr userDrawn="1"/>
        </p:nvCxnSpPr>
        <p:spPr>
          <a:xfrm>
            <a:off x="7114961"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A7A8DCF6-306D-D5D4-2850-08F1B4F40B41}"/>
              </a:ext>
            </a:extLst>
          </p:cNvPr>
          <p:cNvSpPr>
            <a:spLocks noGrp="1"/>
          </p:cNvSpPr>
          <p:nvPr>
            <p:ph type="body" sz="quarter" idx="85" hasCustomPrompt="1"/>
          </p:nvPr>
        </p:nvSpPr>
        <p:spPr>
          <a:xfrm>
            <a:off x="4817764"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11" name="Text Placeholder 1">
            <a:extLst>
              <a:ext uri="{FF2B5EF4-FFF2-40B4-BE49-F238E27FC236}">
                <a16:creationId xmlns:a16="http://schemas.microsoft.com/office/drawing/2014/main" id="{80274BF1-EB84-EED5-5322-9E4920E2256B}"/>
              </a:ext>
            </a:extLst>
          </p:cNvPr>
          <p:cNvSpPr>
            <a:spLocks noGrp="1"/>
          </p:cNvSpPr>
          <p:nvPr>
            <p:ph type="body" sz="quarter" idx="86" hasCustomPrompt="1"/>
          </p:nvPr>
        </p:nvSpPr>
        <p:spPr>
          <a:xfrm>
            <a:off x="4817764"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#2</a:t>
            </a:r>
          </a:p>
        </p:txBody>
      </p:sp>
      <p:sp>
        <p:nvSpPr>
          <p:cNvPr id="16" name="Rectangle 15">
            <a:extLst>
              <a:ext uri="{FF2B5EF4-FFF2-40B4-BE49-F238E27FC236}">
                <a16:creationId xmlns:a16="http://schemas.microsoft.com/office/drawing/2014/main" id="{33B6B3CB-62DA-120C-E797-ACBAC6FA43F8}"/>
              </a:ext>
              <a:ext uri="{C183D7F6-B498-43B3-948B-1728B52AA6E4}">
                <adec:decorative xmlns:adec="http://schemas.microsoft.com/office/drawing/2017/decorative" val="1"/>
              </a:ext>
            </a:extLst>
          </p:cNvPr>
          <p:cNvSpPr>
            <a:spLocks noChangeAspect="1"/>
          </p:cNvSpPr>
          <p:nvPr userDrawn="1"/>
        </p:nvSpPr>
        <p:spPr>
          <a:xfrm>
            <a:off x="573023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F687EAFC-E110-3F84-99E3-DCAD79D63745}"/>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586739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cxnSp>
        <p:nvCxnSpPr>
          <p:cNvPr id="2" name="Straight Arrow Connector 1">
            <a:extLst>
              <a:ext uri="{FF2B5EF4-FFF2-40B4-BE49-F238E27FC236}">
                <a16:creationId xmlns:a16="http://schemas.microsoft.com/office/drawing/2014/main" id="{3E8E0543-E736-4AD5-9CB2-86B0934AE807}"/>
              </a:ext>
              <a:ext uri="{C183D7F6-B498-43B3-948B-1728B52AA6E4}">
                <adec:decorative xmlns:adec="http://schemas.microsoft.com/office/drawing/2017/decorative" val="1"/>
              </a:ext>
            </a:extLst>
          </p:cNvPr>
          <p:cNvCxnSpPr>
            <a:cxnSpLocks/>
          </p:cNvCxnSpPr>
          <p:nvPr userDrawn="1"/>
        </p:nvCxnSpPr>
        <p:spPr>
          <a:xfrm>
            <a:off x="3823852" y="2778655"/>
            <a:ext cx="1339175"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6CD40CA6-8195-3DA5-CAD9-8E61162D4F1E}"/>
              </a:ext>
            </a:extLst>
          </p:cNvPr>
          <p:cNvSpPr>
            <a:spLocks noGrp="1"/>
          </p:cNvSpPr>
          <p:nvPr>
            <p:ph type="body" sz="quarter" idx="12" hasCustomPrompt="1"/>
          </p:nvPr>
        </p:nvSpPr>
        <p:spPr>
          <a:xfrm>
            <a:off x="1570978" y="3961164"/>
            <a:ext cx="2556471" cy="2211036"/>
          </a:xfrm>
        </p:spPr>
        <p:txBody>
          <a:bodyPr>
            <a:noAutofit/>
          </a:bodyPr>
          <a:lstStyle>
            <a:lvl1pPr marL="0" indent="0" algn="ctr">
              <a:lnSpc>
                <a:spcPct val="120000"/>
              </a:lnSpc>
              <a:spcBef>
                <a:spcPts val="0"/>
              </a:spcBef>
              <a:spcAft>
                <a:spcPts val="800"/>
              </a:spcAft>
              <a:buFont typeface="Arial" panose="020B0604020202020204" pitchFamily="34" charset="0"/>
              <a:buNone/>
              <a:tabLst/>
              <a:defRPr sz="1200" b="0" i="0" spc="0">
                <a:solidFill>
                  <a:schemeClr val="tx1"/>
                </a:solidFill>
                <a:latin typeface="Gibson" panose="02000000000000000000" pitchFamily="2" charset="77"/>
              </a:defRPr>
            </a:lvl1pPr>
          </a:lstStyle>
          <a:p>
            <a:pPr lvl="0"/>
            <a:r>
              <a:rPr lang="en-US">
                <a:effectLst/>
              </a:rPr>
              <a:t>Lorem ipsum dolor sit </a:t>
            </a:r>
            <a:r>
              <a:rPr lang="en-US" err="1">
                <a:effectLst/>
              </a:rPr>
              <a:t>amet</a:t>
            </a:r>
            <a:endParaRPr lang="en-US"/>
          </a:p>
        </p:txBody>
      </p:sp>
      <p:sp>
        <p:nvSpPr>
          <p:cNvPr id="9" name="Text Placeholder 1">
            <a:extLst>
              <a:ext uri="{FF2B5EF4-FFF2-40B4-BE49-F238E27FC236}">
                <a16:creationId xmlns:a16="http://schemas.microsoft.com/office/drawing/2014/main" id="{232863F4-FF41-2C24-BFEF-6DC1ADACE3DA}"/>
              </a:ext>
            </a:extLst>
          </p:cNvPr>
          <p:cNvSpPr>
            <a:spLocks noGrp="1"/>
          </p:cNvSpPr>
          <p:nvPr>
            <p:ph type="body" sz="quarter" idx="74" hasCustomPrompt="1"/>
          </p:nvPr>
        </p:nvSpPr>
        <p:spPr>
          <a:xfrm>
            <a:off x="1570978" y="3269229"/>
            <a:ext cx="2556471" cy="548640"/>
          </a:xfrm>
        </p:spPr>
        <p:txBody>
          <a:bodyPr anchor="b">
            <a:noAutofit/>
          </a:bodyPr>
          <a:lstStyle>
            <a:lvl1pPr marL="0" indent="0" algn="ctr">
              <a:lnSpc>
                <a:spcPct val="120000"/>
              </a:lnSpc>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5" name="Rectangle 4">
            <a:extLst>
              <a:ext uri="{FF2B5EF4-FFF2-40B4-BE49-F238E27FC236}">
                <a16:creationId xmlns:a16="http://schemas.microsoft.com/office/drawing/2014/main" id="{AFCC0560-5C9A-A83F-AAAD-F95FCFF09EAC}"/>
              </a:ext>
              <a:ext uri="{C183D7F6-B498-43B3-948B-1728B52AA6E4}">
                <adec:decorative xmlns:adec="http://schemas.microsoft.com/office/drawing/2017/decorative" val="1"/>
              </a:ext>
            </a:extLst>
          </p:cNvPr>
          <p:cNvSpPr>
            <a:spLocks noChangeAspect="1"/>
          </p:cNvSpPr>
          <p:nvPr userDrawn="1"/>
        </p:nvSpPr>
        <p:spPr>
          <a:xfrm>
            <a:off x="248345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7" name="Picture Placeholder 3">
            <a:extLst>
              <a:ext uri="{FF2B5EF4-FFF2-40B4-BE49-F238E27FC236}">
                <a16:creationId xmlns:a16="http://schemas.microsoft.com/office/drawing/2014/main" id="{AA892338-7BD7-CC9C-7159-132831188B0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262061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3 Up Centered with Icons 2</a:t>
            </a:r>
          </a:p>
        </p:txBody>
      </p:sp>
      <p:sp>
        <p:nvSpPr>
          <p:cNvPr id="14" name="Text Placeholder 15">
            <a:extLst>
              <a:ext uri="{FF2B5EF4-FFF2-40B4-BE49-F238E27FC236}">
                <a16:creationId xmlns:a16="http://schemas.microsoft.com/office/drawing/2014/main" id="{2C10288D-57B7-D2A9-6930-E4395A961D32}"/>
              </a:ext>
            </a:extLst>
          </p:cNvPr>
          <p:cNvSpPr>
            <a:spLocks noGrp="1"/>
          </p:cNvSpPr>
          <p:nvPr>
            <p:ph type="body" sz="quarter" idx="92" hasCustomPrompt="1"/>
          </p:nvPr>
        </p:nvSpPr>
        <p:spPr>
          <a:xfrm>
            <a:off x="609600" y="699590"/>
            <a:ext cx="10969900" cy="283464"/>
          </a:xfrm>
        </p:spPr>
        <p:txBody>
          <a:bodyPr/>
          <a:lstStyle>
            <a:lvl1pPr marL="0" indent="0" algn="ctr">
              <a:buNone/>
              <a:defRPr sz="1000" b="1" i="0" kern="1200" cap="all" spc="150" baseline="0">
                <a:solidFill>
                  <a:schemeClr val="tx1"/>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5083573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Timeline with 3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10">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4" name="Text Placeholder 2">
            <a:extLst>
              <a:ext uri="{FF2B5EF4-FFF2-40B4-BE49-F238E27FC236}">
                <a16:creationId xmlns:a16="http://schemas.microsoft.com/office/drawing/2014/main" id="{CDE28F36-AC16-F976-F01A-59C30D3D5B76}"/>
              </a:ext>
            </a:extLst>
          </p:cNvPr>
          <p:cNvSpPr>
            <a:spLocks noGrp="1"/>
          </p:cNvSpPr>
          <p:nvPr>
            <p:ph type="body" sz="quarter" idx="95" hasCustomPrompt="1"/>
          </p:nvPr>
        </p:nvSpPr>
        <p:spPr>
          <a:xfrm>
            <a:off x="6674069" y="5315218"/>
            <a:ext cx="4908331" cy="856982"/>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674069" y="5042596"/>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494867" y="504259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632027" y="517975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33D5A515-BF3B-936A-B605-44A58E36BE14}"/>
              </a:ext>
            </a:extLst>
          </p:cNvPr>
          <p:cNvSpPr>
            <a:spLocks noGrp="1"/>
          </p:cNvSpPr>
          <p:nvPr>
            <p:ph type="body" sz="quarter" idx="94" hasCustomPrompt="1"/>
          </p:nvPr>
        </p:nvSpPr>
        <p:spPr>
          <a:xfrm>
            <a:off x="6674069" y="3732143"/>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674069" y="3461224"/>
            <a:ext cx="490833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494867" y="3461224"/>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632027" y="3598384"/>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 name="Text Placeholder 2">
            <a:extLst>
              <a:ext uri="{FF2B5EF4-FFF2-40B4-BE49-F238E27FC236}">
                <a16:creationId xmlns:a16="http://schemas.microsoft.com/office/drawing/2014/main" id="{AE3DFBED-AE13-763F-EE22-55B7C9078DFB}"/>
              </a:ext>
            </a:extLst>
          </p:cNvPr>
          <p:cNvSpPr>
            <a:spLocks noGrp="1"/>
          </p:cNvSpPr>
          <p:nvPr>
            <p:ph type="body" sz="quarter" idx="93" hasCustomPrompt="1"/>
          </p:nvPr>
        </p:nvSpPr>
        <p:spPr>
          <a:xfrm>
            <a:off x="6674069" y="2151754"/>
            <a:ext cx="4908331" cy="859536"/>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spc="0" baseline="0">
                <a:solidFill>
                  <a:schemeClr val="bg1"/>
                </a:solidFill>
                <a:latin typeface="Gibson" panose="02000000000000000000" pitchFamily="2" charset="77"/>
              </a:defRPr>
            </a:lvl1pPr>
          </a:lstStyle>
          <a:p>
            <a:pPr lvl="0"/>
            <a:r>
              <a:rPr lang="en-US">
                <a:effectLst/>
              </a:rPr>
              <a:t>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sed do </a:t>
            </a:r>
            <a:r>
              <a:rPr lang="en-US" err="1">
                <a:effectLst/>
              </a:rPr>
              <a:t>eiusmod</a:t>
            </a:r>
            <a:r>
              <a:rPr lang="en-US">
                <a:effectLst/>
              </a:rPr>
              <a:t> </a:t>
            </a:r>
            <a:r>
              <a:rPr lang="en-US" err="1">
                <a:effectLst/>
              </a:rPr>
              <a:t>tempor</a:t>
            </a:r>
            <a:r>
              <a:rPr lang="en-US">
                <a:effectLst/>
              </a:rPr>
              <a:t> </a:t>
            </a:r>
            <a:r>
              <a:rPr lang="en-US" err="1">
                <a:effectLst/>
              </a:rPr>
              <a:t>incididunt</a:t>
            </a:r>
            <a:r>
              <a:rPr lang="en-US">
                <a:effectLst/>
              </a:rPr>
              <a:t> </a:t>
            </a:r>
            <a:r>
              <a:rPr lang="en-US" err="1">
                <a:effectLst/>
              </a:rPr>
              <a:t>ut</a:t>
            </a:r>
            <a:r>
              <a:rPr lang="en-US">
                <a:effectLst/>
              </a:rPr>
              <a:t> labore et dolore magna </a:t>
            </a:r>
            <a:r>
              <a:rPr lang="en-US" err="1">
                <a:effectLst/>
              </a:rPr>
              <a:t>aliqua</a:t>
            </a:r>
            <a:r>
              <a:rPr lang="en-US">
                <a:effectLst/>
              </a:rPr>
              <a:t>. Justo </a:t>
            </a:r>
            <a:r>
              <a:rPr lang="en-US" err="1">
                <a:effectLst/>
              </a:rPr>
              <a:t>donec</a:t>
            </a:r>
            <a:r>
              <a:rPr lang="en-US">
                <a:effectLst/>
              </a:rPr>
              <a:t> </a:t>
            </a:r>
            <a:r>
              <a:rPr lang="en-US" err="1">
                <a:effectLst/>
              </a:rPr>
              <a:t>enim</a:t>
            </a:r>
            <a:r>
              <a:rPr lang="en-US">
                <a:effectLst/>
              </a:rPr>
              <a:t> diam </a:t>
            </a:r>
            <a:r>
              <a:rPr lang="en-US" err="1">
                <a:effectLst/>
              </a:rPr>
              <a:t>vulputate</a:t>
            </a:r>
            <a:r>
              <a:rPr lang="en-US">
                <a:effectLst/>
              </a:rPr>
              <a:t> </a:t>
            </a:r>
            <a:r>
              <a:rPr lang="en-US" err="1">
                <a:effectLst/>
              </a:rPr>
              <a:t>ut</a:t>
            </a:r>
            <a:r>
              <a:rPr lang="en-US">
                <a:effectLst/>
              </a:rPr>
              <a:t> pharetra sit </a:t>
            </a:r>
            <a:r>
              <a:rPr lang="en-US" err="1">
                <a:effectLst/>
              </a:rPr>
              <a:t>amet</a:t>
            </a:r>
            <a:r>
              <a:rPr lang="en-US">
                <a:effectLst/>
              </a:rPr>
              <a:t>. </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674070" y="1879852"/>
            <a:ext cx="490833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anose="02000000000000000000"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49486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63202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494867" y="685800"/>
            <a:ext cx="6087533"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Timeline with 3 Items</a:t>
            </a:r>
          </a:p>
        </p:txBody>
      </p:sp>
    </p:spTree>
    <p:extLst>
      <p:ext uri="{BB962C8B-B14F-4D97-AF65-F5344CB8AC3E}">
        <p14:creationId xmlns:p14="http://schemas.microsoft.com/office/powerpoint/2010/main" val="20324095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 4 Up Grid with Icons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A7F408-7EEF-8A71-D103-9BAA865748C7}"/>
              </a:ext>
              <a:ext uri="{C183D7F6-B498-43B3-948B-1728B52AA6E4}">
                <adec:decorative xmlns:adec="http://schemas.microsoft.com/office/drawing/2017/decorative" val="1"/>
              </a:ext>
            </a:extLst>
          </p:cNvPr>
          <p:cNvSpPr/>
          <p:nvPr userDrawn="1"/>
        </p:nvSpPr>
        <p:spPr>
          <a:xfrm>
            <a:off x="0" y="0"/>
            <a:ext cx="5279065" cy="6858001"/>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26" name="Copyright">
            <a:extLst>
              <a:ext uri="{FF2B5EF4-FFF2-40B4-BE49-F238E27FC236}">
                <a16:creationId xmlns:a16="http://schemas.microsoft.com/office/drawing/2014/main" id="{15EF6D9E-212A-45A4-8706-4AB504E5A80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0" name="Text Placeholder 1">
            <a:extLst>
              <a:ext uri="{FF2B5EF4-FFF2-40B4-BE49-F238E27FC236}">
                <a16:creationId xmlns:a16="http://schemas.microsoft.com/office/drawing/2014/main" id="{F35A28BE-BAF7-ACD6-B278-09512AE43852}"/>
              </a:ext>
            </a:extLst>
          </p:cNvPr>
          <p:cNvSpPr>
            <a:spLocks noGrp="1"/>
          </p:cNvSpPr>
          <p:nvPr>
            <p:ph type="body" sz="quarter" idx="120" hasCustomPrompt="1"/>
          </p:nvPr>
        </p:nvSpPr>
        <p:spPr>
          <a:xfrm>
            <a:off x="883920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4" name="Text Placeholder 1">
            <a:extLst>
              <a:ext uri="{FF2B5EF4-FFF2-40B4-BE49-F238E27FC236}">
                <a16:creationId xmlns:a16="http://schemas.microsoft.com/office/drawing/2014/main" id="{1A30D569-A892-1917-60B0-39D13B6B44A1}"/>
              </a:ext>
            </a:extLst>
          </p:cNvPr>
          <p:cNvSpPr>
            <a:spLocks noGrp="1"/>
          </p:cNvSpPr>
          <p:nvPr>
            <p:ph type="body" sz="quarter" idx="121" hasCustomPrompt="1"/>
          </p:nvPr>
        </p:nvSpPr>
        <p:spPr>
          <a:xfrm>
            <a:off x="883920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4" name="Picture Placeholder 3">
            <a:extLst>
              <a:ext uri="{FF2B5EF4-FFF2-40B4-BE49-F238E27FC236}">
                <a16:creationId xmlns:a16="http://schemas.microsoft.com/office/drawing/2014/main" id="{EEA38B4F-F8C5-9948-D095-ACC073EE7128}"/>
              </a:ext>
              <a:ext uri="{C183D7F6-B498-43B3-948B-1728B52AA6E4}">
                <adec:decorative xmlns:adec="http://schemas.microsoft.com/office/drawing/2017/decorative" val="1"/>
              </a:ext>
            </a:extLst>
          </p:cNvPr>
          <p:cNvSpPr>
            <a:spLocks noGrp="1" noChangeAspect="1"/>
          </p:cNvSpPr>
          <p:nvPr>
            <p:ph type="pic" sz="quarter" idx="125" hasCustomPrompt="1"/>
          </p:nvPr>
        </p:nvSpPr>
        <p:spPr>
          <a:xfrm>
            <a:off x="8976360"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9" name="Text Placeholder 1">
            <a:extLst>
              <a:ext uri="{FF2B5EF4-FFF2-40B4-BE49-F238E27FC236}">
                <a16:creationId xmlns:a16="http://schemas.microsoft.com/office/drawing/2014/main" id="{46094F09-C8B0-45D4-00B3-626678E46F89}"/>
              </a:ext>
            </a:extLst>
          </p:cNvPr>
          <p:cNvSpPr>
            <a:spLocks noGrp="1"/>
          </p:cNvSpPr>
          <p:nvPr>
            <p:ph type="body" sz="quarter" idx="122" hasCustomPrompt="1"/>
          </p:nvPr>
        </p:nvSpPr>
        <p:spPr>
          <a:xfrm>
            <a:off x="5690630" y="5063709"/>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50" name="Text Placeholder 1">
            <a:extLst>
              <a:ext uri="{FF2B5EF4-FFF2-40B4-BE49-F238E27FC236}">
                <a16:creationId xmlns:a16="http://schemas.microsoft.com/office/drawing/2014/main" id="{08E6C3AE-1662-7135-6D09-E8614F346C61}"/>
              </a:ext>
            </a:extLst>
          </p:cNvPr>
          <p:cNvSpPr>
            <a:spLocks noGrp="1"/>
          </p:cNvSpPr>
          <p:nvPr>
            <p:ph type="body" sz="quarter" idx="123" hasCustomPrompt="1"/>
          </p:nvPr>
        </p:nvSpPr>
        <p:spPr>
          <a:xfrm>
            <a:off x="5690630" y="4795544"/>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52" name="Picture Placeholder 3">
            <a:extLst>
              <a:ext uri="{FF2B5EF4-FFF2-40B4-BE49-F238E27FC236}">
                <a16:creationId xmlns:a16="http://schemas.microsoft.com/office/drawing/2014/main" id="{922DF042-5866-92CD-EDCC-E83A084CBF31}"/>
              </a:ext>
              <a:ext uri="{C183D7F6-B498-43B3-948B-1728B52AA6E4}">
                <adec:decorative xmlns:adec="http://schemas.microsoft.com/office/drawing/2017/decorative" val="1"/>
              </a:ext>
            </a:extLst>
          </p:cNvPr>
          <p:cNvSpPr>
            <a:spLocks noGrp="1" noChangeAspect="1"/>
          </p:cNvSpPr>
          <p:nvPr>
            <p:ph type="pic" sz="quarter" idx="124" hasCustomPrompt="1"/>
          </p:nvPr>
        </p:nvSpPr>
        <p:spPr>
          <a:xfrm>
            <a:off x="5821596" y="4014532"/>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83920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83920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8" name="Picture Placeholder 3">
            <a:extLst>
              <a:ext uri="{FF2B5EF4-FFF2-40B4-BE49-F238E27FC236}">
                <a16:creationId xmlns:a16="http://schemas.microsoft.com/office/drawing/2014/main" id="{2CB6C5A3-692D-2CFA-E357-D308F5A66D0A}"/>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8976360"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5690630" y="2045858"/>
            <a:ext cx="2743200" cy="109719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hasCustomPrompt="1"/>
          </p:nvPr>
        </p:nvSpPr>
        <p:spPr>
          <a:xfrm>
            <a:off x="5690630" y="1777693"/>
            <a:ext cx="2743200" cy="169277"/>
          </a:xfrm>
        </p:spPr>
        <p:txBody>
          <a:bodyPr anchor="t">
            <a:noAutofit/>
          </a:bodyPr>
          <a:lstStyle>
            <a:lvl1pPr marL="0" indent="0" algn="l">
              <a:lnSpc>
                <a:spcPct val="120000"/>
              </a:lnSpc>
              <a:buNone/>
              <a:defRPr sz="1000" b="1" i="0" cap="all" spc="150" baseline="0">
                <a:solidFill>
                  <a:schemeClr val="tx2"/>
                </a:solidFill>
                <a:latin typeface="Gibson SemiBold" panose="02000000000000000000" pitchFamily="2" charset="77"/>
              </a:defRPr>
            </a:lvl1pPr>
          </a:lstStyle>
          <a:p>
            <a:pPr lvl="0"/>
            <a:r>
              <a:rPr lang="en-US"/>
              <a:t>SUBTITLE</a:t>
            </a:r>
          </a:p>
        </p:txBody>
      </p:sp>
      <p:sp>
        <p:nvSpPr>
          <p:cNvPr id="35" name="Picture Placeholder 3">
            <a:extLst>
              <a:ext uri="{FF2B5EF4-FFF2-40B4-BE49-F238E27FC236}">
                <a16:creationId xmlns:a16="http://schemas.microsoft.com/office/drawing/2014/main" id="{F1BCE6A6-9E7C-F442-AB4F-EBFD27E6BBFA}"/>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21596" y="99668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18370"/>
            <a:ext cx="4309403" cy="4048002"/>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4309403" cy="861774"/>
          </a:xfrm>
          <a:prstGeom prst="rect">
            <a:avLst/>
          </a:prstGeom>
        </p:spPr>
        <p:txBody>
          <a:bodyPr vert="horz" lIns="0" tIns="0" rIns="0" bIns="0" rtlCol="0" anchor="t" anchorCtr="0">
            <a:noAutofit/>
          </a:bodyPr>
          <a:lstStyle/>
          <a:p>
            <a:r>
              <a:rPr lang="en-US"/>
              <a:t>Content Slide Title – 4 Up Grid with Icons 1</a:t>
            </a:r>
          </a:p>
        </p:txBody>
      </p:sp>
      <p:sp>
        <p:nvSpPr>
          <p:cNvPr id="12" name="Rectangle 11">
            <a:extLst>
              <a:ext uri="{FF2B5EF4-FFF2-40B4-BE49-F238E27FC236}">
                <a16:creationId xmlns:a16="http://schemas.microsoft.com/office/drawing/2014/main" id="{46111258-A268-5774-B6B5-1A102741F75E}"/>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06204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4 Up Grid with Icons 2">
    <p:spTree>
      <p:nvGrpSpPr>
        <p:cNvPr id="1" name=""/>
        <p:cNvGrpSpPr/>
        <p:nvPr/>
      </p:nvGrpSpPr>
      <p:grpSpPr>
        <a:xfrm>
          <a:off x="0" y="0"/>
          <a:ext cx="0" cy="0"/>
          <a:chOff x="0" y="0"/>
          <a:chExt cx="0" cy="0"/>
        </a:xfrm>
      </p:grpSpPr>
      <p:pic>
        <p:nvPicPr>
          <p:cNvPr id="43" name="Logo">
            <a:extLst>
              <a:ext uri="{FF2B5EF4-FFF2-40B4-BE49-F238E27FC236}">
                <a16:creationId xmlns:a16="http://schemas.microsoft.com/office/drawing/2014/main" id="{2124585D-F80A-7C36-21C6-F01C5A22864B}"/>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7" name="Rectangle 6">
            <a:extLst>
              <a:ext uri="{FF2B5EF4-FFF2-40B4-BE49-F238E27FC236}">
                <a16:creationId xmlns:a16="http://schemas.microsoft.com/office/drawing/2014/main" id="{EEDADB6D-DB9C-1698-D373-919EA6934BB1}"/>
              </a:ext>
              <a:ext uri="{C183D7F6-B498-43B3-948B-1728B52AA6E4}">
                <adec:decorative xmlns:adec="http://schemas.microsoft.com/office/drawing/2017/decorative" val="1"/>
              </a:ext>
            </a:extLst>
          </p:cNvPr>
          <p:cNvSpPr/>
          <p:nvPr userDrawn="1"/>
        </p:nvSpPr>
        <p:spPr>
          <a:xfrm>
            <a:off x="8268513"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7" name="Text Placeholder 1">
            <a:extLst>
              <a:ext uri="{FF2B5EF4-FFF2-40B4-BE49-F238E27FC236}">
                <a16:creationId xmlns:a16="http://schemas.microsoft.com/office/drawing/2014/main" id="{F13E35AC-6386-9461-1D28-AEB5BA35A67C}"/>
              </a:ext>
            </a:extLst>
          </p:cNvPr>
          <p:cNvSpPr>
            <a:spLocks noGrp="1"/>
          </p:cNvSpPr>
          <p:nvPr>
            <p:ph type="body" sz="quarter" idx="117" hasCustomPrompt="1"/>
          </p:nvPr>
        </p:nvSpPr>
        <p:spPr>
          <a:xfrm>
            <a:off x="8547618"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8" name="Text Placeholder 1">
            <a:extLst>
              <a:ext uri="{FF2B5EF4-FFF2-40B4-BE49-F238E27FC236}">
                <a16:creationId xmlns:a16="http://schemas.microsoft.com/office/drawing/2014/main" id="{02FB6CB0-1C8E-A8D9-4C10-33C82C2AF55A}"/>
              </a:ext>
            </a:extLst>
          </p:cNvPr>
          <p:cNvSpPr>
            <a:spLocks noGrp="1"/>
          </p:cNvSpPr>
          <p:nvPr>
            <p:ph type="body" sz="quarter" idx="118" hasCustomPrompt="1"/>
          </p:nvPr>
        </p:nvSpPr>
        <p:spPr>
          <a:xfrm>
            <a:off x="8547618"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4" name="Rectangle 13">
            <a:extLst>
              <a:ext uri="{FF2B5EF4-FFF2-40B4-BE49-F238E27FC236}">
                <a16:creationId xmlns:a16="http://schemas.microsoft.com/office/drawing/2014/main" id="{1D30CC0F-CA22-C518-704D-1E70B72E8C52}"/>
              </a:ext>
              <a:ext uri="{C183D7F6-B498-43B3-948B-1728B52AA6E4}">
                <adec:decorative xmlns:adec="http://schemas.microsoft.com/office/drawing/2017/decorative" val="1"/>
              </a:ext>
            </a:extLst>
          </p:cNvPr>
          <p:cNvSpPr>
            <a:spLocks noChangeAspect="1"/>
          </p:cNvSpPr>
          <p:nvPr userDrawn="1"/>
        </p:nvSpPr>
        <p:spPr>
          <a:xfrm>
            <a:off x="8545147"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8682307"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Rectangle 7">
            <a:extLst>
              <a:ext uri="{FF2B5EF4-FFF2-40B4-BE49-F238E27FC236}">
                <a16:creationId xmlns:a16="http://schemas.microsoft.com/office/drawing/2014/main" id="{7F765609-0531-E4B1-AFD0-3B566B9E5969}"/>
              </a:ext>
              <a:ext uri="{C183D7F6-B498-43B3-948B-1728B52AA6E4}">
                <adec:decorative xmlns:adec="http://schemas.microsoft.com/office/drawing/2017/decorative" val="1"/>
              </a:ext>
            </a:extLst>
          </p:cNvPr>
          <p:cNvSpPr/>
          <p:nvPr userDrawn="1"/>
        </p:nvSpPr>
        <p:spPr>
          <a:xfrm>
            <a:off x="4665259" y="3767385"/>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5" name="Text Placeholder 1">
            <a:extLst>
              <a:ext uri="{FF2B5EF4-FFF2-40B4-BE49-F238E27FC236}">
                <a16:creationId xmlns:a16="http://schemas.microsoft.com/office/drawing/2014/main" id="{48AF13DE-1D23-A820-6458-4C350542D91D}"/>
              </a:ext>
            </a:extLst>
          </p:cNvPr>
          <p:cNvSpPr>
            <a:spLocks noGrp="1"/>
          </p:cNvSpPr>
          <p:nvPr>
            <p:ph type="body" sz="quarter" idx="115" hasCustomPrompt="1"/>
          </p:nvPr>
        </p:nvSpPr>
        <p:spPr>
          <a:xfrm>
            <a:off x="4944364" y="4941011"/>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a:t>
            </a:r>
          </a:p>
        </p:txBody>
      </p:sp>
      <p:sp>
        <p:nvSpPr>
          <p:cNvPr id="46" name="Text Placeholder 1">
            <a:extLst>
              <a:ext uri="{FF2B5EF4-FFF2-40B4-BE49-F238E27FC236}">
                <a16:creationId xmlns:a16="http://schemas.microsoft.com/office/drawing/2014/main" id="{DB8722FA-FF9B-5F9E-6BBE-B5558CFB7CD5}"/>
              </a:ext>
            </a:extLst>
          </p:cNvPr>
          <p:cNvSpPr>
            <a:spLocks noGrp="1"/>
          </p:cNvSpPr>
          <p:nvPr>
            <p:ph type="body" sz="quarter" idx="116"/>
          </p:nvPr>
        </p:nvSpPr>
        <p:spPr>
          <a:xfrm>
            <a:off x="4944364" y="4291298"/>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3" name="Rectangle 12">
            <a:extLst>
              <a:ext uri="{FF2B5EF4-FFF2-40B4-BE49-F238E27FC236}">
                <a16:creationId xmlns:a16="http://schemas.microsoft.com/office/drawing/2014/main" id="{7546358E-19E6-9E83-CBC7-80AEBC07B057}"/>
              </a:ext>
              <a:ext uri="{C183D7F6-B498-43B3-948B-1728B52AA6E4}">
                <adec:decorative xmlns:adec="http://schemas.microsoft.com/office/drawing/2017/decorative" val="1"/>
              </a:ext>
            </a:extLst>
          </p:cNvPr>
          <p:cNvSpPr>
            <a:spLocks noChangeAspect="1"/>
          </p:cNvSpPr>
          <p:nvPr userDrawn="1"/>
        </p:nvSpPr>
        <p:spPr>
          <a:xfrm>
            <a:off x="4944364" y="3395697"/>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5081524" y="3532857"/>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5" name="Rectangle 4">
            <a:extLst>
              <a:ext uri="{FF2B5EF4-FFF2-40B4-BE49-F238E27FC236}">
                <a16:creationId xmlns:a16="http://schemas.microsoft.com/office/drawing/2014/main" id="{A18EF69B-9971-32CA-62E0-4CD7E41D44C6}"/>
              </a:ext>
              <a:ext uri="{C183D7F6-B498-43B3-948B-1728B52AA6E4}">
                <adec:decorative xmlns:adec="http://schemas.microsoft.com/office/drawing/2017/decorative" val="1"/>
              </a:ext>
            </a:extLst>
          </p:cNvPr>
          <p:cNvSpPr/>
          <p:nvPr userDrawn="1"/>
        </p:nvSpPr>
        <p:spPr>
          <a:xfrm>
            <a:off x="8268513"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1" name="Text Placeholder 1">
            <a:extLst>
              <a:ext uri="{FF2B5EF4-FFF2-40B4-BE49-F238E27FC236}">
                <a16:creationId xmlns:a16="http://schemas.microsoft.com/office/drawing/2014/main" id="{A81F3ECB-C1A3-F884-008B-7A879D4A1EEB}"/>
              </a:ext>
            </a:extLst>
          </p:cNvPr>
          <p:cNvSpPr>
            <a:spLocks noGrp="1"/>
          </p:cNvSpPr>
          <p:nvPr>
            <p:ph type="body" sz="quarter" idx="113" hasCustomPrompt="1"/>
          </p:nvPr>
        </p:nvSpPr>
        <p:spPr>
          <a:xfrm>
            <a:off x="8547618"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42" name="Text Placeholder 1">
            <a:extLst>
              <a:ext uri="{FF2B5EF4-FFF2-40B4-BE49-F238E27FC236}">
                <a16:creationId xmlns:a16="http://schemas.microsoft.com/office/drawing/2014/main" id="{B2572690-8411-3FC1-AF43-0552242FE9E7}"/>
              </a:ext>
            </a:extLst>
          </p:cNvPr>
          <p:cNvSpPr>
            <a:spLocks noGrp="1"/>
          </p:cNvSpPr>
          <p:nvPr>
            <p:ph type="body" sz="quarter" idx="114" hasCustomPrompt="1"/>
          </p:nvPr>
        </p:nvSpPr>
        <p:spPr>
          <a:xfrm>
            <a:off x="8547618"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r>
              <a:rPr lang="en-US"/>
              <a:t>Subtitle</a:t>
            </a:r>
          </a:p>
        </p:txBody>
      </p:sp>
      <p:sp>
        <p:nvSpPr>
          <p:cNvPr id="11" name="Rectangle 10">
            <a:extLst>
              <a:ext uri="{FF2B5EF4-FFF2-40B4-BE49-F238E27FC236}">
                <a16:creationId xmlns:a16="http://schemas.microsoft.com/office/drawing/2014/main" id="{13DC8885-BB8B-4363-3CEC-B111D7FF1B61}"/>
              </a:ext>
              <a:ext uri="{C183D7F6-B498-43B3-948B-1728B52AA6E4}">
                <adec:decorative xmlns:adec="http://schemas.microsoft.com/office/drawing/2017/decorative" val="1"/>
              </a:ext>
            </a:extLst>
          </p:cNvPr>
          <p:cNvSpPr>
            <a:spLocks noChangeAspect="1"/>
          </p:cNvSpPr>
          <p:nvPr userDrawn="1"/>
        </p:nvSpPr>
        <p:spPr>
          <a:xfrm>
            <a:off x="8545147"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8682307"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Rectangle 1">
            <a:extLst>
              <a:ext uri="{FF2B5EF4-FFF2-40B4-BE49-F238E27FC236}">
                <a16:creationId xmlns:a16="http://schemas.microsoft.com/office/drawing/2014/main" id="{C8834E8F-BC33-40C9-5D89-5F09504EA86C}"/>
              </a:ext>
              <a:ext uri="{C183D7F6-B498-43B3-948B-1728B52AA6E4}">
                <adec:decorative xmlns:adec="http://schemas.microsoft.com/office/drawing/2017/decorative" val="1"/>
              </a:ext>
            </a:extLst>
          </p:cNvPr>
          <p:cNvSpPr/>
          <p:nvPr userDrawn="1"/>
        </p:nvSpPr>
        <p:spPr>
          <a:xfrm>
            <a:off x="4665259" y="784001"/>
            <a:ext cx="3310839" cy="2398987"/>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4944364" y="1956668"/>
            <a:ext cx="2752628" cy="102485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err="1"/>
              <a:t>Loremipsum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p>
        </p:txBody>
      </p:sp>
      <p:sp>
        <p:nvSpPr>
          <p:cNvPr id="39" name="Text Placeholder 1">
            <a:extLst>
              <a:ext uri="{FF2B5EF4-FFF2-40B4-BE49-F238E27FC236}">
                <a16:creationId xmlns:a16="http://schemas.microsoft.com/office/drawing/2014/main" id="{D286A420-07C3-D1C2-48E6-6EC7A5740304}"/>
              </a:ext>
            </a:extLst>
          </p:cNvPr>
          <p:cNvSpPr>
            <a:spLocks noGrp="1"/>
          </p:cNvSpPr>
          <p:nvPr>
            <p:ph type="body" sz="quarter" idx="112"/>
          </p:nvPr>
        </p:nvSpPr>
        <p:spPr>
          <a:xfrm>
            <a:off x="4944364" y="1306956"/>
            <a:ext cx="2752628" cy="548640"/>
          </a:xfrm>
        </p:spPr>
        <p:txBody>
          <a:bodyPr anchor="b">
            <a:noAutofit/>
          </a:bodyPr>
          <a:lstStyle>
            <a:lvl1pPr marL="0" indent="0" algn="l">
              <a:lnSpc>
                <a:spcPct val="120000"/>
              </a:lnSpc>
              <a:buNone/>
              <a:defRPr sz="1600" b="0" i="0" cap="none" spc="20" baseline="0">
                <a:solidFill>
                  <a:schemeClr val="tx1"/>
                </a:solidFill>
                <a:latin typeface="Gibson Medium" panose="02000000000000000000" pitchFamily="2" charset="77"/>
              </a:defRPr>
            </a:lvl1pPr>
          </a:lstStyle>
          <a:p>
            <a:pPr lvl="0"/>
            <a:endParaRPr lang="en-US"/>
          </a:p>
          <a:p>
            <a:pPr lvl="0"/>
            <a:r>
              <a:rPr lang="en-US"/>
              <a:t>Subtitle</a:t>
            </a:r>
          </a:p>
        </p:txBody>
      </p:sp>
      <p:sp>
        <p:nvSpPr>
          <p:cNvPr id="10" name="Rectangle 9">
            <a:extLst>
              <a:ext uri="{FF2B5EF4-FFF2-40B4-BE49-F238E27FC236}">
                <a16:creationId xmlns:a16="http://schemas.microsoft.com/office/drawing/2014/main" id="{46A2FCA1-1717-4AF1-A1EB-2848C19D6F53}"/>
              </a:ext>
              <a:ext uri="{C183D7F6-B498-43B3-948B-1728B52AA6E4}">
                <adec:decorative xmlns:adec="http://schemas.microsoft.com/office/drawing/2017/decorative" val="1"/>
              </a:ext>
            </a:extLst>
          </p:cNvPr>
          <p:cNvSpPr>
            <a:spLocks noChangeAspect="1"/>
          </p:cNvSpPr>
          <p:nvPr userDrawn="1"/>
        </p:nvSpPr>
        <p:spPr>
          <a:xfrm>
            <a:off x="4944364" y="411354"/>
            <a:ext cx="731520" cy="731520"/>
          </a:xfrm>
          <a:prstGeom prst="rect">
            <a:avLst/>
          </a:prstGeom>
          <a:solidFill>
            <a:schemeClr val="bg1"/>
          </a:solidFill>
          <a:ln w="28575"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5081524" y="548514"/>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12648" y="2121408"/>
            <a:ext cx="3608653" cy="4044964"/>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12648" y="1097280"/>
            <a:ext cx="3608653" cy="861774"/>
          </a:xfrm>
          <a:prstGeom prst="rect">
            <a:avLst/>
          </a:prstGeom>
        </p:spPr>
        <p:txBody>
          <a:bodyPr vert="horz" lIns="0" tIns="0" rIns="0" bIns="0" rtlCol="0" anchor="t" anchorCtr="0">
            <a:noAutofit/>
          </a:bodyPr>
          <a:lstStyle/>
          <a:p>
            <a:r>
              <a:rPr lang="en-US"/>
              <a:t>Content Slide Title – 4 Up Grid with Icons 2</a:t>
            </a:r>
          </a:p>
        </p:txBody>
      </p:sp>
      <p:sp>
        <p:nvSpPr>
          <p:cNvPr id="15" name="Rectangle 14">
            <a:extLst>
              <a:ext uri="{FF2B5EF4-FFF2-40B4-BE49-F238E27FC236}">
                <a16:creationId xmlns:a16="http://schemas.microsoft.com/office/drawing/2014/main" id="{6DDF6A72-FFD4-D69F-7B66-D399DFB781BA}"/>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489126"/>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enter 2 (CapTech Blue)">
    <p:spTree>
      <p:nvGrpSpPr>
        <p:cNvPr id="1" name=""/>
        <p:cNvGrpSpPr/>
        <p:nvPr/>
      </p:nvGrpSpPr>
      <p:grpSpPr>
        <a:xfrm>
          <a:off x="0" y="0"/>
          <a:ext cx="0" cy="0"/>
          <a:chOff x="0" y="0"/>
          <a:chExt cx="0" cy="0"/>
        </a:xfrm>
      </p:grpSpPr>
      <p:sp>
        <p:nvSpPr>
          <p:cNvPr id="24" name="Background"/>
          <p:cNvSpPr/>
          <p:nvPr userDrawn="1"/>
        </p:nvSpPr>
        <p:spPr>
          <a:xfrm flipV="1">
            <a:off x="-2" y="0"/>
            <a:ext cx="12192001" cy="6857993"/>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11" name="Picture Placeholder 10">
            <a:extLst>
              <a:ext uri="{FF2B5EF4-FFF2-40B4-BE49-F238E27FC236}">
                <a16:creationId xmlns:a16="http://schemas.microsoft.com/office/drawing/2014/main" id="{1AC6FA95-B68D-1299-A448-ABAEB9072A66}"/>
              </a:ext>
              <a:ext uri="{C183D7F6-B498-43B3-948B-1728B52AA6E4}">
                <adec:decorative xmlns:adec="http://schemas.microsoft.com/office/drawing/2017/decorative" val="1"/>
              </a:ext>
            </a:extLst>
          </p:cNvPr>
          <p:cNvSpPr>
            <a:spLocks noGrp="1"/>
          </p:cNvSpPr>
          <p:nvPr>
            <p:ph type="pic" sz="quarter" idx="18" hasCustomPrompt="1"/>
          </p:nvPr>
        </p:nvSpPr>
        <p:spPr>
          <a:xfrm>
            <a:off x="0" y="0"/>
            <a:ext cx="12192000" cy="6858000"/>
          </a:xfrm>
          <a:pattFill prst="pct5">
            <a:fgClr>
              <a:schemeClr val="accent3"/>
            </a:fgClr>
            <a:bgClr>
              <a:schemeClr val="tx2"/>
            </a:bgClr>
          </a:pattFill>
        </p:spPr>
        <p:txBody>
          <a:bodyPr anchor="b"/>
          <a:lstStyle>
            <a:lvl1pPr marL="0" indent="0" algn="ctr">
              <a:buNone/>
              <a:defRPr sz="2400" b="0" i="0">
                <a:solidFill>
                  <a:schemeClr val="bg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5028F62B-95EA-29FD-960F-749523949DE4}"/>
              </a:ext>
            </a:extLst>
          </p:cNvPr>
          <p:cNvSpPr>
            <a:spLocks noGrp="1"/>
          </p:cNvSpPr>
          <p:nvPr>
            <p:ph type="body" sz="quarter" idx="19" hasCustomPrompt="1"/>
          </p:nvPr>
        </p:nvSpPr>
        <p:spPr>
          <a:xfrm>
            <a:off x="2455061" y="4560241"/>
            <a:ext cx="7293162" cy="411643"/>
          </a:xfrm>
        </p:spPr>
        <p:txBody>
          <a:bodyPr anchor="t" anchorCtr="0"/>
          <a:lstStyle>
            <a:lvl1pPr marL="0" indent="0" algn="ctr">
              <a:lnSpc>
                <a:spcPct val="120000"/>
              </a:lnSpc>
              <a:spcAft>
                <a:spcPts val="0"/>
              </a:spcAft>
              <a:buNone/>
              <a:defRPr sz="1600" b="0" i="0" kern="1200" spc="0" baseline="0">
                <a:solidFill>
                  <a:schemeClr val="bg1"/>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sp>
        <p:nvSpPr>
          <p:cNvPr id="3" name="Title 4">
            <a:extLst>
              <a:ext uri="{FF2B5EF4-FFF2-40B4-BE49-F238E27FC236}">
                <a16:creationId xmlns:a16="http://schemas.microsoft.com/office/drawing/2014/main" id="{CC7771D8-48C4-6491-1FAA-0A7D55D58E43}"/>
              </a:ext>
            </a:extLst>
          </p:cNvPr>
          <p:cNvSpPr>
            <a:spLocks noGrp="1"/>
          </p:cNvSpPr>
          <p:nvPr>
            <p:ph type="title" hasCustomPrompt="1"/>
          </p:nvPr>
        </p:nvSpPr>
        <p:spPr>
          <a:xfrm>
            <a:off x="2455060" y="2511845"/>
            <a:ext cx="7293168" cy="1736011"/>
          </a:xfrm>
        </p:spPr>
        <p:txBody>
          <a:bodyPr anchor="t" anchorCtr="0">
            <a:noAutofit/>
          </a:bodyPr>
          <a:lstStyle>
            <a:lvl1pPr marL="0" marR="0" indent="0" algn="ctr"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Center 1</a:t>
            </a:r>
          </a:p>
        </p:txBody>
      </p:sp>
      <p:sp>
        <p:nvSpPr>
          <p:cNvPr id="7" name="Text Placeholder 15">
            <a:extLst>
              <a:ext uri="{FF2B5EF4-FFF2-40B4-BE49-F238E27FC236}">
                <a16:creationId xmlns:a16="http://schemas.microsoft.com/office/drawing/2014/main" id="{E55067C6-0890-17F5-C95C-8793D16F536C}"/>
              </a:ext>
            </a:extLst>
          </p:cNvPr>
          <p:cNvSpPr>
            <a:spLocks noGrp="1"/>
          </p:cNvSpPr>
          <p:nvPr>
            <p:ph type="body" sz="quarter" idx="17" hasCustomPrompt="1"/>
          </p:nvPr>
        </p:nvSpPr>
        <p:spPr>
          <a:xfrm>
            <a:off x="919719" y="692222"/>
            <a:ext cx="10352561" cy="278561"/>
          </a:xfrm>
        </p:spPr>
        <p:txBody>
          <a:bodyPr anchor="t" anchorCtr="0"/>
          <a:lstStyle>
            <a:lvl1pPr marL="0" indent="0" algn="ctr">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404357464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4 Up Vertical with Icons">
    <p:bg>
      <p:bgPr>
        <a:solidFill>
          <a:schemeClr val="tx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0BA4A07-F8FF-DE5A-1C2E-A186CD807F24}"/>
              </a:ext>
              <a:ext uri="{C183D7F6-B498-43B3-948B-1728B52AA6E4}">
                <adec:decorative xmlns:adec="http://schemas.microsoft.com/office/drawing/2017/decorative" val="1"/>
              </a:ext>
            </a:extLst>
          </p:cNvPr>
          <p:cNvSpPr/>
          <p:nvPr userDrawn="1"/>
        </p:nvSpPr>
        <p:spPr>
          <a:xfrm>
            <a:off x="0" y="0"/>
            <a:ext cx="5279065"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3" name="Text Placeholder 2">
            <a:extLst>
              <a:ext uri="{FF2B5EF4-FFF2-40B4-BE49-F238E27FC236}">
                <a16:creationId xmlns:a16="http://schemas.microsoft.com/office/drawing/2014/main" id="{E7583CF7-7478-D0C8-5F84-497C6AFBD9A4}"/>
              </a:ext>
            </a:extLst>
          </p:cNvPr>
          <p:cNvSpPr>
            <a:spLocks noGrp="1"/>
          </p:cNvSpPr>
          <p:nvPr>
            <p:ph type="body" sz="quarter" idx="90" hasCustomPrompt="1"/>
          </p:nvPr>
        </p:nvSpPr>
        <p:spPr>
          <a:xfrm>
            <a:off x="7274876" y="5369707"/>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4" name="Text Placeholder 2">
            <a:extLst>
              <a:ext uri="{FF2B5EF4-FFF2-40B4-BE49-F238E27FC236}">
                <a16:creationId xmlns:a16="http://schemas.microsoft.com/office/drawing/2014/main" id="{580F13D0-5B2D-7778-D825-B78FAFD1FD1F}"/>
              </a:ext>
            </a:extLst>
          </p:cNvPr>
          <p:cNvSpPr>
            <a:spLocks noGrp="1"/>
          </p:cNvSpPr>
          <p:nvPr>
            <p:ph type="body" sz="quarter" idx="91" hasCustomPrompt="1"/>
          </p:nvPr>
        </p:nvSpPr>
        <p:spPr>
          <a:xfrm>
            <a:off x="7274876" y="4970775"/>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21" name="Rectangle 20">
            <a:extLst>
              <a:ext uri="{FF2B5EF4-FFF2-40B4-BE49-F238E27FC236}">
                <a16:creationId xmlns:a16="http://schemas.microsoft.com/office/drawing/2014/main" id="{57C85BC7-30D2-A166-C640-0DCF5F4C9640}"/>
              </a:ext>
              <a:ext uri="{C183D7F6-B498-43B3-948B-1728B52AA6E4}">
                <adec:decorative xmlns:adec="http://schemas.microsoft.com/office/drawing/2017/decorative" val="1"/>
              </a:ext>
            </a:extLst>
          </p:cNvPr>
          <p:cNvSpPr>
            <a:spLocks noChangeAspect="1"/>
          </p:cNvSpPr>
          <p:nvPr userDrawn="1"/>
        </p:nvSpPr>
        <p:spPr>
          <a:xfrm>
            <a:off x="6096000" y="497060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DF1BBDAF-7FBF-4F11-D3E9-D5B42BD06B70}"/>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33160" y="510776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9642FB5B-9B5B-0D8C-36B3-09009B1AA662}"/>
              </a:ext>
            </a:extLst>
          </p:cNvPr>
          <p:cNvSpPr>
            <a:spLocks noGrp="1"/>
          </p:cNvSpPr>
          <p:nvPr>
            <p:ph type="body" sz="quarter" idx="87" hasCustomPrompt="1"/>
          </p:nvPr>
        </p:nvSpPr>
        <p:spPr>
          <a:xfrm>
            <a:off x="7274876" y="402609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20" name="Text Placeholder 2">
            <a:extLst>
              <a:ext uri="{FF2B5EF4-FFF2-40B4-BE49-F238E27FC236}">
                <a16:creationId xmlns:a16="http://schemas.microsoft.com/office/drawing/2014/main" id="{50648F2D-569A-3A3C-621B-34909C64B807}"/>
              </a:ext>
            </a:extLst>
          </p:cNvPr>
          <p:cNvSpPr>
            <a:spLocks noGrp="1"/>
          </p:cNvSpPr>
          <p:nvPr>
            <p:ph type="body" sz="quarter" idx="88" hasCustomPrompt="1"/>
          </p:nvPr>
        </p:nvSpPr>
        <p:spPr>
          <a:xfrm>
            <a:off x="7274876" y="362716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7" name="Rectangle 16">
            <a:extLst>
              <a:ext uri="{FF2B5EF4-FFF2-40B4-BE49-F238E27FC236}">
                <a16:creationId xmlns:a16="http://schemas.microsoft.com/office/drawing/2014/main" id="{8A48FBE9-BAD7-7970-E9C2-D83C15493BF3}"/>
              </a:ext>
              <a:ext uri="{C183D7F6-B498-43B3-948B-1728B52AA6E4}">
                <adec:decorative xmlns:adec="http://schemas.microsoft.com/office/drawing/2017/decorative" val="1"/>
              </a:ext>
            </a:extLst>
          </p:cNvPr>
          <p:cNvSpPr>
            <a:spLocks noChangeAspect="1"/>
          </p:cNvSpPr>
          <p:nvPr userDrawn="1"/>
        </p:nvSpPr>
        <p:spPr>
          <a:xfrm>
            <a:off x="6096000" y="362699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8" name="Picture Placeholder 3">
            <a:extLst>
              <a:ext uri="{FF2B5EF4-FFF2-40B4-BE49-F238E27FC236}">
                <a16:creationId xmlns:a16="http://schemas.microsoft.com/office/drawing/2014/main" id="{B639947B-B0D2-3CC3-E6D4-AD1405D73ED0}"/>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33160" y="376415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5" name="Text Placeholder 2">
            <a:extLst>
              <a:ext uri="{FF2B5EF4-FFF2-40B4-BE49-F238E27FC236}">
                <a16:creationId xmlns:a16="http://schemas.microsoft.com/office/drawing/2014/main" id="{188C784E-A17E-6388-6B1E-FF428DC71CA6}"/>
              </a:ext>
            </a:extLst>
          </p:cNvPr>
          <p:cNvSpPr>
            <a:spLocks noGrp="1"/>
          </p:cNvSpPr>
          <p:nvPr>
            <p:ph type="body" sz="quarter" idx="84" hasCustomPrompt="1"/>
          </p:nvPr>
        </p:nvSpPr>
        <p:spPr>
          <a:xfrm>
            <a:off x="7274876" y="2686404"/>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6" name="Text Placeholder 2">
            <a:extLst>
              <a:ext uri="{FF2B5EF4-FFF2-40B4-BE49-F238E27FC236}">
                <a16:creationId xmlns:a16="http://schemas.microsoft.com/office/drawing/2014/main" id="{DE8896A4-37A7-B107-44B5-E835F862C341}"/>
              </a:ext>
            </a:extLst>
          </p:cNvPr>
          <p:cNvSpPr>
            <a:spLocks noGrp="1"/>
          </p:cNvSpPr>
          <p:nvPr>
            <p:ph type="body" sz="quarter" idx="85" hasCustomPrompt="1"/>
          </p:nvPr>
        </p:nvSpPr>
        <p:spPr>
          <a:xfrm>
            <a:off x="7274876" y="2287472"/>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13" name="Rectangle 12">
            <a:extLst>
              <a:ext uri="{FF2B5EF4-FFF2-40B4-BE49-F238E27FC236}">
                <a16:creationId xmlns:a16="http://schemas.microsoft.com/office/drawing/2014/main" id="{0932BC89-1E2B-9D12-EB38-7596070540A5}"/>
              </a:ext>
              <a:ext uri="{C183D7F6-B498-43B3-948B-1728B52AA6E4}">
                <adec:decorative xmlns:adec="http://schemas.microsoft.com/office/drawing/2017/decorative" val="1"/>
              </a:ext>
            </a:extLst>
          </p:cNvPr>
          <p:cNvSpPr>
            <a:spLocks noChangeAspect="1"/>
          </p:cNvSpPr>
          <p:nvPr userDrawn="1"/>
        </p:nvSpPr>
        <p:spPr>
          <a:xfrm>
            <a:off x="6096000" y="2287302"/>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3A59E808-9EC9-AA5C-5B37-5F8E9A5A2E20}"/>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33160" y="2424462"/>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1" name="Text Placeholder 2">
            <a:extLst>
              <a:ext uri="{FF2B5EF4-FFF2-40B4-BE49-F238E27FC236}">
                <a16:creationId xmlns:a16="http://schemas.microsoft.com/office/drawing/2014/main" id="{97F2B624-020E-42ED-03F5-2B6D1375C5A2}"/>
              </a:ext>
            </a:extLst>
          </p:cNvPr>
          <p:cNvSpPr>
            <a:spLocks noGrp="1"/>
          </p:cNvSpPr>
          <p:nvPr>
            <p:ph type="body" sz="quarter" idx="13" hasCustomPrompt="1"/>
          </p:nvPr>
        </p:nvSpPr>
        <p:spPr>
          <a:xfrm>
            <a:off x="7274876" y="1346709"/>
            <a:ext cx="4307524"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t>Description</a:t>
            </a:r>
          </a:p>
        </p:txBody>
      </p:sp>
      <p:sp>
        <p:nvSpPr>
          <p:cNvPr id="12" name="Text Placeholder 2">
            <a:extLst>
              <a:ext uri="{FF2B5EF4-FFF2-40B4-BE49-F238E27FC236}">
                <a16:creationId xmlns:a16="http://schemas.microsoft.com/office/drawing/2014/main" id="{63087F13-CC22-1449-905E-C19530731F4B}"/>
              </a:ext>
            </a:extLst>
          </p:cNvPr>
          <p:cNvSpPr>
            <a:spLocks noGrp="1"/>
          </p:cNvSpPr>
          <p:nvPr>
            <p:ph type="body" sz="quarter" idx="82" hasCustomPrompt="1"/>
          </p:nvPr>
        </p:nvSpPr>
        <p:spPr>
          <a:xfrm>
            <a:off x="7274876" y="947777"/>
            <a:ext cx="4307524"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bg1"/>
                </a:solidFill>
                <a:latin typeface="Gibson Medium" panose="02000000000000000000" pitchFamily="2" charset="77"/>
              </a:defRPr>
            </a:lvl1pPr>
          </a:lstStyle>
          <a:p>
            <a:pPr lvl="0"/>
            <a:r>
              <a:rPr lang="en-US"/>
              <a:t>Title</a:t>
            </a:r>
          </a:p>
        </p:txBody>
      </p:sp>
      <p:sp>
        <p:nvSpPr>
          <p:cNvPr id="9" name="Rectangle 8">
            <a:extLst>
              <a:ext uri="{FF2B5EF4-FFF2-40B4-BE49-F238E27FC236}">
                <a16:creationId xmlns:a16="http://schemas.microsoft.com/office/drawing/2014/main" id="{8BB7FD47-0A8A-98B2-68F3-CED8D18D8BCC}"/>
              </a:ext>
              <a:ext uri="{C183D7F6-B498-43B3-948B-1728B52AA6E4}">
                <adec:decorative xmlns:adec="http://schemas.microsoft.com/office/drawing/2017/decorative" val="1"/>
              </a:ext>
            </a:extLst>
          </p:cNvPr>
          <p:cNvSpPr>
            <a:spLocks noChangeAspect="1"/>
          </p:cNvSpPr>
          <p:nvPr userDrawn="1"/>
        </p:nvSpPr>
        <p:spPr>
          <a:xfrm>
            <a:off x="6096000" y="947607"/>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0" name="Picture Placeholder 3">
            <a:extLst>
              <a:ext uri="{FF2B5EF4-FFF2-40B4-BE49-F238E27FC236}">
                <a16:creationId xmlns:a16="http://schemas.microsoft.com/office/drawing/2014/main" id="{74535BCB-6DDB-0C11-0775-FE6ACC1E0689}"/>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33160" y="10847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4" name="Text Placeholder 1">
            <a:extLst>
              <a:ext uri="{FF2B5EF4-FFF2-40B4-BE49-F238E27FC236}">
                <a16:creationId xmlns:a16="http://schemas.microsoft.com/office/drawing/2014/main" id="{C44B3C3B-6A3A-9B69-8DC7-1B18734A1442}"/>
              </a:ext>
            </a:extLst>
          </p:cNvPr>
          <p:cNvSpPr>
            <a:spLocks noGrp="1"/>
          </p:cNvSpPr>
          <p:nvPr>
            <p:ph type="body" sz="quarter" idx="81" hasCustomPrompt="1"/>
          </p:nvPr>
        </p:nvSpPr>
        <p:spPr>
          <a:xfrm>
            <a:off x="612648" y="2115601"/>
            <a:ext cx="4343544" cy="3769404"/>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612648" y="1095624"/>
            <a:ext cx="4343545" cy="795454"/>
          </a:xfrm>
          <a:prstGeom prst="rect">
            <a:avLst/>
          </a:prstGeom>
        </p:spPr>
        <p:txBody>
          <a:bodyPr vert="horz" lIns="0" tIns="0" rIns="0" bIns="0" rtlCol="0" anchor="t" anchorCtr="0">
            <a:noAutofit/>
          </a:bodyPr>
          <a:lstStyle>
            <a:lvl1pPr algn="l">
              <a:defRPr>
                <a:solidFill>
                  <a:schemeClr val="bg2"/>
                </a:solidFill>
              </a:defRPr>
            </a:lvl1pPr>
          </a:lstStyle>
          <a:p>
            <a:r>
              <a:rPr lang="en-US"/>
              <a:t>Content Slide Title – 4 Up Vertical with Icons</a:t>
            </a:r>
          </a:p>
        </p:txBody>
      </p:sp>
      <p:sp>
        <p:nvSpPr>
          <p:cNvPr id="2" name="Text Placeholder 15">
            <a:extLst>
              <a:ext uri="{FF2B5EF4-FFF2-40B4-BE49-F238E27FC236}">
                <a16:creationId xmlns:a16="http://schemas.microsoft.com/office/drawing/2014/main" id="{3362361F-34A7-A22B-8929-FC5C87C314A8}"/>
              </a:ext>
            </a:extLst>
          </p:cNvPr>
          <p:cNvSpPr>
            <a:spLocks noGrp="1"/>
          </p:cNvSpPr>
          <p:nvPr>
            <p:ph type="body" sz="quarter" idx="19" hasCustomPrompt="1"/>
          </p:nvPr>
        </p:nvSpPr>
        <p:spPr>
          <a:xfrm>
            <a:off x="609601" y="685800"/>
            <a:ext cx="4343544"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3" name="Copyright">
            <a:extLst>
              <a:ext uri="{FF2B5EF4-FFF2-40B4-BE49-F238E27FC236}">
                <a16:creationId xmlns:a16="http://schemas.microsoft.com/office/drawing/2014/main" id="{B514BD1E-F06A-F330-6209-AC37A6F12260}"/>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CapTech Ventures, Inc. All Rights Reserved.</a:t>
            </a:r>
          </a:p>
        </p:txBody>
      </p:sp>
    </p:spTree>
    <p:extLst>
      <p:ext uri="{BB962C8B-B14F-4D97-AF65-F5344CB8AC3E}">
        <p14:creationId xmlns:p14="http://schemas.microsoft.com/office/powerpoint/2010/main" val="7330157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Whit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E863FE-1337-AA85-D479-B44359A24B11}"/>
              </a:ext>
              <a:ext uri="{C183D7F6-B498-43B3-948B-1728B52AA6E4}">
                <adec:decorative xmlns:adec="http://schemas.microsoft.com/office/drawing/2017/decorative" val="1"/>
              </a:ext>
            </a:extLst>
          </p:cNvPr>
          <p:cNvSpPr/>
          <p:nvPr userDrawn="1"/>
        </p:nvSpPr>
        <p:spPr>
          <a:xfrm>
            <a:off x="1" y="0"/>
            <a:ext cx="12191999" cy="286016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24" name="Text Placeholder 2">
            <a:extLst>
              <a:ext uri="{FF2B5EF4-FFF2-40B4-BE49-F238E27FC236}">
                <a16:creationId xmlns:a16="http://schemas.microsoft.com/office/drawing/2014/main" id="{B8C514D3-F975-3966-7B6C-0D00A6BB498F}"/>
              </a:ext>
            </a:extLst>
          </p:cNvPr>
          <p:cNvSpPr>
            <a:spLocks noGrp="1"/>
          </p:cNvSpPr>
          <p:nvPr>
            <p:ph type="body" sz="quarter" idx="105" hasCustomPrompt="1"/>
          </p:nvPr>
        </p:nvSpPr>
        <p:spPr>
          <a:xfrm>
            <a:off x="9022080"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D03BC727-FE97-92C7-9E33-C07D1F9F127D}"/>
              </a:ext>
            </a:extLst>
          </p:cNvPr>
          <p:cNvSpPr>
            <a:spLocks noGrp="1"/>
          </p:cNvSpPr>
          <p:nvPr>
            <p:ph type="body" sz="quarter" idx="97" hasCustomPrompt="1"/>
          </p:nvPr>
        </p:nvSpPr>
        <p:spPr>
          <a:xfrm>
            <a:off x="9022080"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#4</a:t>
            </a:r>
          </a:p>
        </p:txBody>
      </p:sp>
      <p:sp>
        <p:nvSpPr>
          <p:cNvPr id="5" name="Rectangle 4">
            <a:extLst>
              <a:ext uri="{FF2B5EF4-FFF2-40B4-BE49-F238E27FC236}">
                <a16:creationId xmlns:a16="http://schemas.microsoft.com/office/drawing/2014/main" id="{85D8FCD0-6D72-847C-F9D8-2F5DA8F617FF}"/>
              </a:ext>
              <a:ext uri="{C183D7F6-B498-43B3-948B-1728B52AA6E4}">
                <adec:decorative xmlns:adec="http://schemas.microsoft.com/office/drawing/2017/decorative" val="1"/>
              </a:ext>
            </a:extLst>
          </p:cNvPr>
          <p:cNvSpPr>
            <a:spLocks noChangeAspect="1"/>
          </p:cNvSpPr>
          <p:nvPr userDrawn="1"/>
        </p:nvSpPr>
        <p:spPr>
          <a:xfrm>
            <a:off x="9936480"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 name="Picture Placeholder 3">
            <a:extLst>
              <a:ext uri="{FF2B5EF4-FFF2-40B4-BE49-F238E27FC236}">
                <a16:creationId xmlns:a16="http://schemas.microsoft.com/office/drawing/2014/main" id="{75AF4B61-6F55-1426-5DE8-6312654CDA2C}"/>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0"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2" name="Text Placeholder 2">
            <a:extLst>
              <a:ext uri="{FF2B5EF4-FFF2-40B4-BE49-F238E27FC236}">
                <a16:creationId xmlns:a16="http://schemas.microsoft.com/office/drawing/2014/main" id="{50364316-8A26-A4C6-FC0C-237078530CD6}"/>
              </a:ext>
            </a:extLst>
          </p:cNvPr>
          <p:cNvSpPr>
            <a:spLocks noGrp="1"/>
          </p:cNvSpPr>
          <p:nvPr>
            <p:ph type="body" sz="quarter" idx="104" hasCustomPrompt="1"/>
          </p:nvPr>
        </p:nvSpPr>
        <p:spPr>
          <a:xfrm>
            <a:off x="6224262"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3" name="Text Placeholder 1">
            <a:extLst>
              <a:ext uri="{FF2B5EF4-FFF2-40B4-BE49-F238E27FC236}">
                <a16:creationId xmlns:a16="http://schemas.microsoft.com/office/drawing/2014/main" id="{04C7C2B2-F0A8-1CA2-FC2C-4177C9F6B534}"/>
              </a:ext>
            </a:extLst>
          </p:cNvPr>
          <p:cNvSpPr>
            <a:spLocks noGrp="1"/>
          </p:cNvSpPr>
          <p:nvPr>
            <p:ph type="body" sz="quarter" idx="94" hasCustomPrompt="1"/>
          </p:nvPr>
        </p:nvSpPr>
        <p:spPr>
          <a:xfrm>
            <a:off x="6224262"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#3</a:t>
            </a:r>
          </a:p>
        </p:txBody>
      </p:sp>
      <p:sp>
        <p:nvSpPr>
          <p:cNvPr id="6" name="Rectangle 5">
            <a:extLst>
              <a:ext uri="{FF2B5EF4-FFF2-40B4-BE49-F238E27FC236}">
                <a16:creationId xmlns:a16="http://schemas.microsoft.com/office/drawing/2014/main" id="{D9F567B2-D7A0-EBDD-CEAE-254045278426}"/>
              </a:ext>
              <a:ext uri="{C183D7F6-B498-43B3-948B-1728B52AA6E4}">
                <adec:decorative xmlns:adec="http://schemas.microsoft.com/office/drawing/2017/decorative" val="1"/>
              </a:ext>
            </a:extLst>
          </p:cNvPr>
          <p:cNvSpPr>
            <a:spLocks noChangeAspect="1"/>
          </p:cNvSpPr>
          <p:nvPr userDrawn="1"/>
        </p:nvSpPr>
        <p:spPr>
          <a:xfrm>
            <a:off x="7138662"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 name="Picture Placeholder 3">
            <a:extLst>
              <a:ext uri="{FF2B5EF4-FFF2-40B4-BE49-F238E27FC236}">
                <a16:creationId xmlns:a16="http://schemas.microsoft.com/office/drawing/2014/main" id="{C4975426-B5BB-0839-B19A-B89C78541916}"/>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75822"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6" name="Text Placeholder 2">
            <a:extLst>
              <a:ext uri="{FF2B5EF4-FFF2-40B4-BE49-F238E27FC236}">
                <a16:creationId xmlns:a16="http://schemas.microsoft.com/office/drawing/2014/main" id="{9AE8A8BA-C14F-8E9A-CBC5-9C906855E237}"/>
              </a:ext>
            </a:extLst>
          </p:cNvPr>
          <p:cNvSpPr>
            <a:spLocks noGrp="1"/>
          </p:cNvSpPr>
          <p:nvPr>
            <p:ph type="body" sz="quarter" idx="103" hasCustomPrompt="1"/>
          </p:nvPr>
        </p:nvSpPr>
        <p:spPr>
          <a:xfrm>
            <a:off x="3426484"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1" name="Text Placeholder 1">
            <a:extLst>
              <a:ext uri="{FF2B5EF4-FFF2-40B4-BE49-F238E27FC236}">
                <a16:creationId xmlns:a16="http://schemas.microsoft.com/office/drawing/2014/main" id="{FD100D22-B20B-71D0-57F3-17CDCEC3080A}"/>
              </a:ext>
            </a:extLst>
          </p:cNvPr>
          <p:cNvSpPr>
            <a:spLocks noGrp="1"/>
          </p:cNvSpPr>
          <p:nvPr>
            <p:ph type="body" sz="quarter" idx="91" hasCustomPrompt="1"/>
          </p:nvPr>
        </p:nvSpPr>
        <p:spPr>
          <a:xfrm>
            <a:off x="3426484"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err="1"/>
              <a:t>Subheader</a:t>
            </a:r>
            <a:r>
              <a:rPr lang="en-US"/>
              <a:t> #2</a:t>
            </a:r>
          </a:p>
        </p:txBody>
      </p:sp>
      <p:sp>
        <p:nvSpPr>
          <p:cNvPr id="9" name="Rectangle 8">
            <a:extLst>
              <a:ext uri="{FF2B5EF4-FFF2-40B4-BE49-F238E27FC236}">
                <a16:creationId xmlns:a16="http://schemas.microsoft.com/office/drawing/2014/main" id="{2F38ED31-5EC9-61D5-54AC-3EE6EBED0C93}"/>
              </a:ext>
              <a:ext uri="{C183D7F6-B498-43B3-948B-1728B52AA6E4}">
                <adec:decorative xmlns:adec="http://schemas.microsoft.com/office/drawing/2017/decorative" val="1"/>
              </a:ext>
            </a:extLst>
          </p:cNvPr>
          <p:cNvSpPr>
            <a:spLocks noChangeAspect="1"/>
          </p:cNvSpPr>
          <p:nvPr userDrawn="1"/>
        </p:nvSpPr>
        <p:spPr>
          <a:xfrm>
            <a:off x="4340884"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 name="Picture Placeholder 3">
            <a:extLst>
              <a:ext uri="{FF2B5EF4-FFF2-40B4-BE49-F238E27FC236}">
                <a16:creationId xmlns:a16="http://schemas.microsoft.com/office/drawing/2014/main" id="{8EBC0FCC-073F-939C-5AC8-E0B3654283FB}"/>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78044"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4" name="Text Placeholder 2">
            <a:extLst>
              <a:ext uri="{FF2B5EF4-FFF2-40B4-BE49-F238E27FC236}">
                <a16:creationId xmlns:a16="http://schemas.microsoft.com/office/drawing/2014/main" id="{E20815F7-D7A3-53EF-6EA9-008C1D733053}"/>
              </a:ext>
            </a:extLst>
          </p:cNvPr>
          <p:cNvSpPr>
            <a:spLocks noGrp="1"/>
          </p:cNvSpPr>
          <p:nvPr>
            <p:ph type="body" sz="quarter" idx="12" hasCustomPrompt="1"/>
          </p:nvPr>
        </p:nvSpPr>
        <p:spPr>
          <a:xfrm>
            <a:off x="628725" y="3961164"/>
            <a:ext cx="2560320" cy="2211036"/>
          </a:xfrm>
        </p:spPr>
        <p:txBody>
          <a:bodyPr>
            <a:noAutofit/>
          </a:bodyPr>
          <a:lstStyle>
            <a:lvl1pPr marL="0" indent="0" algn="ctr">
              <a:lnSpc>
                <a:spcPct val="120000"/>
              </a:lnSpc>
              <a:spcBef>
                <a:spcPts val="0"/>
              </a:spcBef>
              <a:spcAft>
                <a:spcPts val="800"/>
              </a:spcAft>
              <a:buClr>
                <a:schemeClr val="bg1"/>
              </a:buClr>
              <a:buFont typeface="Arial" panose="020B0604020202020204" pitchFamily="34" charset="0"/>
              <a:buNone/>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15" name="Text Placeholder 1">
            <a:extLst>
              <a:ext uri="{FF2B5EF4-FFF2-40B4-BE49-F238E27FC236}">
                <a16:creationId xmlns:a16="http://schemas.microsoft.com/office/drawing/2014/main" id="{87536653-9DF0-6C01-ADE7-D92BBC2FF7D1}"/>
              </a:ext>
            </a:extLst>
          </p:cNvPr>
          <p:cNvSpPr>
            <a:spLocks noGrp="1"/>
          </p:cNvSpPr>
          <p:nvPr>
            <p:ph type="body" sz="quarter" idx="89" hasCustomPrompt="1"/>
          </p:nvPr>
        </p:nvSpPr>
        <p:spPr>
          <a:xfrm>
            <a:off x="628725" y="3269229"/>
            <a:ext cx="2560320" cy="548640"/>
          </a:xfrm>
        </p:spPr>
        <p:txBody>
          <a:bodyPr anchor="b" anchorCtr="0">
            <a:noAutofit/>
          </a:bodyPr>
          <a:lstStyle>
            <a:lvl1pPr marL="0" indent="0" algn="ctr">
              <a:lnSpc>
                <a:spcPct val="120000"/>
              </a:lnSpc>
              <a:spcAft>
                <a:spcPts val="0"/>
              </a:spcAft>
              <a:buFont typeface="Arial" panose="020B0604020202020204" pitchFamily="34" charset="0"/>
              <a:buNone/>
              <a:defRPr sz="1600" b="0" i="0" spc="0" baseline="0">
                <a:solidFill>
                  <a:schemeClr val="bg1"/>
                </a:solidFill>
                <a:latin typeface="Gibson Medium" panose="02000000000000000000" pitchFamily="2" charset="77"/>
              </a:defRPr>
            </a:lvl1pPr>
          </a:lstStyle>
          <a:p>
            <a:pPr lvl="0"/>
            <a:r>
              <a:rPr lang="en-US"/>
              <a:t>Subheader #1</a:t>
            </a:r>
          </a:p>
        </p:txBody>
      </p:sp>
      <p:sp>
        <p:nvSpPr>
          <p:cNvPr id="10" name="Rectangle 9">
            <a:extLst>
              <a:ext uri="{FF2B5EF4-FFF2-40B4-BE49-F238E27FC236}">
                <a16:creationId xmlns:a16="http://schemas.microsoft.com/office/drawing/2014/main" id="{74A1941E-972C-B5F9-015D-B677104CA82E}"/>
              </a:ext>
              <a:ext uri="{C183D7F6-B498-43B3-948B-1728B52AA6E4}">
                <adec:decorative xmlns:adec="http://schemas.microsoft.com/office/drawing/2017/decorative" val="1"/>
              </a:ext>
            </a:extLst>
          </p:cNvPr>
          <p:cNvSpPr>
            <a:spLocks noChangeAspect="1"/>
          </p:cNvSpPr>
          <p:nvPr userDrawn="1"/>
        </p:nvSpPr>
        <p:spPr>
          <a:xfrm>
            <a:off x="1543125" y="241289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5593796-0E5A-0202-DCCE-AE07F93F85A9}"/>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80285" y="255005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30887"/>
          </a:xfrm>
          <a:prstGeom prst="rect">
            <a:avLst/>
          </a:prstGeom>
        </p:spPr>
        <p:txBody>
          <a:bodyPr vert="horz" lIns="0" tIns="0" rIns="0" bIns="0" rtlCol="0" anchor="t" anchorCtr="0">
            <a:noAutofit/>
          </a:bodyPr>
          <a:lstStyle>
            <a:lvl1pPr algn="ctr">
              <a:defRPr>
                <a:solidFill>
                  <a:schemeClr val="bg2"/>
                </a:solidFill>
              </a:defRPr>
            </a:lvl1pPr>
          </a:lstStyle>
          <a:p>
            <a:r>
              <a:rPr lang="en-US">
                <a:solidFill>
                  <a:schemeClr val="bg2"/>
                </a:solidFill>
              </a:rPr>
              <a:t>Content Slide Title – 4 Up Centered with Icons</a:t>
            </a:r>
          </a:p>
        </p:txBody>
      </p:sp>
      <p:sp>
        <p:nvSpPr>
          <p:cNvPr id="7" name="Text Placeholder 15">
            <a:extLst>
              <a:ext uri="{FF2B5EF4-FFF2-40B4-BE49-F238E27FC236}">
                <a16:creationId xmlns:a16="http://schemas.microsoft.com/office/drawing/2014/main" id="{CEC6108C-C511-74E1-1EB6-3BE1BD03664C}"/>
              </a:ext>
            </a:extLst>
          </p:cNvPr>
          <p:cNvSpPr>
            <a:spLocks noGrp="1"/>
          </p:cNvSpPr>
          <p:nvPr>
            <p:ph type="body" sz="quarter" idx="90" hasCustomPrompt="1"/>
          </p:nvPr>
        </p:nvSpPr>
        <p:spPr>
          <a:xfrm>
            <a:off x="609600" y="699590"/>
            <a:ext cx="10975700" cy="283464"/>
          </a:xfrm>
        </p:spPr>
        <p:txBody>
          <a:bodyPr/>
          <a:lstStyle>
            <a:lvl1pPr marL="0" indent="0" algn="ctr">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28257528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4 Up Centered with Icons (CapTech Blue)">
    <p:bg>
      <p:bgRef idx="1001">
        <a:schemeClr val="bg2"/>
      </p:bgRef>
    </p:bg>
    <p:spTree>
      <p:nvGrpSpPr>
        <p:cNvPr id="1" name=""/>
        <p:cNvGrpSpPr/>
        <p:nvPr/>
      </p:nvGrpSpPr>
      <p:grpSpPr>
        <a:xfrm>
          <a:off x="0" y="0"/>
          <a:ext cx="0" cy="0"/>
          <a:chOff x="0" y="0"/>
          <a:chExt cx="0" cy="0"/>
        </a:xfrm>
      </p:grpSpPr>
      <p:sp>
        <p:nvSpPr>
          <p:cNvPr id="2" name="Copyright">
            <a:extLst>
              <a:ext uri="{FF2B5EF4-FFF2-40B4-BE49-F238E27FC236}">
                <a16:creationId xmlns:a16="http://schemas.microsoft.com/office/drawing/2014/main" id="{967B28C2-6DD7-DB4F-1762-04979A77612E}"/>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26" name="Text Placeholder 2">
            <a:extLst>
              <a:ext uri="{FF2B5EF4-FFF2-40B4-BE49-F238E27FC236}">
                <a16:creationId xmlns:a16="http://schemas.microsoft.com/office/drawing/2014/main" id="{18FD6DEC-B101-52F6-57AE-AB776185BE43}"/>
              </a:ext>
            </a:extLst>
          </p:cNvPr>
          <p:cNvSpPr>
            <a:spLocks noGrp="1"/>
          </p:cNvSpPr>
          <p:nvPr>
            <p:ph type="body" sz="quarter" idx="100" hasCustomPrompt="1"/>
          </p:nvPr>
        </p:nvSpPr>
        <p:spPr>
          <a:xfrm>
            <a:off x="9022083"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8" name="Text Placeholder 1">
            <a:extLst>
              <a:ext uri="{FF2B5EF4-FFF2-40B4-BE49-F238E27FC236}">
                <a16:creationId xmlns:a16="http://schemas.microsoft.com/office/drawing/2014/main" id="{37DBCD02-B537-B007-83ED-77C23D5DC837}"/>
              </a:ext>
            </a:extLst>
          </p:cNvPr>
          <p:cNvSpPr>
            <a:spLocks noGrp="1"/>
          </p:cNvSpPr>
          <p:nvPr>
            <p:ph type="body" sz="quarter" idx="101" hasCustomPrompt="1"/>
          </p:nvPr>
        </p:nvSpPr>
        <p:spPr>
          <a:xfrm>
            <a:off x="9022083"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#4</a:t>
            </a:r>
          </a:p>
        </p:txBody>
      </p:sp>
      <p:sp>
        <p:nvSpPr>
          <p:cNvPr id="24" name="Rectangle 23">
            <a:extLst>
              <a:ext uri="{FF2B5EF4-FFF2-40B4-BE49-F238E27FC236}">
                <a16:creationId xmlns:a16="http://schemas.microsoft.com/office/drawing/2014/main" id="{0600D183-A6A2-6CE9-DD13-1C9812004DBF}"/>
              </a:ext>
              <a:ext uri="{C183D7F6-B498-43B3-948B-1728B52AA6E4}">
                <adec:decorative xmlns:adec="http://schemas.microsoft.com/office/drawing/2017/decorative" val="1"/>
              </a:ext>
            </a:extLst>
          </p:cNvPr>
          <p:cNvSpPr>
            <a:spLocks noChangeAspect="1"/>
          </p:cNvSpPr>
          <p:nvPr userDrawn="1"/>
        </p:nvSpPr>
        <p:spPr>
          <a:xfrm>
            <a:off x="9936483"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 name="Picture Placeholder 3">
            <a:extLst>
              <a:ext uri="{FF2B5EF4-FFF2-40B4-BE49-F238E27FC236}">
                <a16:creationId xmlns:a16="http://schemas.microsoft.com/office/drawing/2014/main" id="{2926F159-F921-7609-AFB9-9DB6964E0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10073643"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9BB61F87-4199-3FA6-DE3C-66947A0F29A7}"/>
              </a:ext>
            </a:extLst>
          </p:cNvPr>
          <p:cNvSpPr>
            <a:spLocks noGrp="1"/>
          </p:cNvSpPr>
          <p:nvPr>
            <p:ph type="body" sz="quarter" idx="97" hasCustomPrompt="1"/>
          </p:nvPr>
        </p:nvSpPr>
        <p:spPr>
          <a:xfrm>
            <a:off x="6217921"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25" name="Text Placeholder 1">
            <a:extLst>
              <a:ext uri="{FF2B5EF4-FFF2-40B4-BE49-F238E27FC236}">
                <a16:creationId xmlns:a16="http://schemas.microsoft.com/office/drawing/2014/main" id="{51D28030-09B8-75B1-7882-31066D8F5191}"/>
              </a:ext>
            </a:extLst>
          </p:cNvPr>
          <p:cNvSpPr>
            <a:spLocks noGrp="1"/>
          </p:cNvSpPr>
          <p:nvPr>
            <p:ph type="body" sz="quarter" idx="98" hasCustomPrompt="1"/>
          </p:nvPr>
        </p:nvSpPr>
        <p:spPr>
          <a:xfrm>
            <a:off x="6217921"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#3</a:t>
            </a:r>
          </a:p>
        </p:txBody>
      </p:sp>
      <p:sp>
        <p:nvSpPr>
          <p:cNvPr id="19" name="Rectangle 18">
            <a:extLst>
              <a:ext uri="{FF2B5EF4-FFF2-40B4-BE49-F238E27FC236}">
                <a16:creationId xmlns:a16="http://schemas.microsoft.com/office/drawing/2014/main" id="{CEACD5BC-BAB0-7EE0-EA2B-19053B2FC1D1}"/>
              </a:ext>
              <a:ext uri="{C183D7F6-B498-43B3-948B-1728B52AA6E4}">
                <adec:decorative xmlns:adec="http://schemas.microsoft.com/office/drawing/2017/decorative" val="1"/>
              </a:ext>
            </a:extLst>
          </p:cNvPr>
          <p:cNvSpPr>
            <a:spLocks noChangeAspect="1"/>
          </p:cNvSpPr>
          <p:nvPr userDrawn="1"/>
        </p:nvSpPr>
        <p:spPr>
          <a:xfrm>
            <a:off x="7132321"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C25CA641-8A0A-C742-13D1-DADCA6731A7F}"/>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7269481"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6" name="Text Placeholder 2">
            <a:extLst>
              <a:ext uri="{FF2B5EF4-FFF2-40B4-BE49-F238E27FC236}">
                <a16:creationId xmlns:a16="http://schemas.microsoft.com/office/drawing/2014/main" id="{39926D36-1890-E9FD-71FF-5B7AB94215E0}"/>
              </a:ext>
            </a:extLst>
          </p:cNvPr>
          <p:cNvSpPr>
            <a:spLocks noGrp="1"/>
          </p:cNvSpPr>
          <p:nvPr>
            <p:ph type="body" sz="quarter" idx="94" hasCustomPrompt="1"/>
          </p:nvPr>
        </p:nvSpPr>
        <p:spPr>
          <a:xfrm>
            <a:off x="3413759" y="3961163"/>
            <a:ext cx="2560320" cy="2213199"/>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9" name="Text Placeholder 1">
            <a:extLst>
              <a:ext uri="{FF2B5EF4-FFF2-40B4-BE49-F238E27FC236}">
                <a16:creationId xmlns:a16="http://schemas.microsoft.com/office/drawing/2014/main" id="{5C88B2C3-A0D3-A884-E286-622D8D016929}"/>
              </a:ext>
            </a:extLst>
          </p:cNvPr>
          <p:cNvSpPr>
            <a:spLocks noGrp="1"/>
          </p:cNvSpPr>
          <p:nvPr>
            <p:ph type="body" sz="quarter" idx="95" hasCustomPrompt="1"/>
          </p:nvPr>
        </p:nvSpPr>
        <p:spPr>
          <a:xfrm>
            <a:off x="341375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a:t>Subheader #2</a:t>
            </a:r>
          </a:p>
        </p:txBody>
      </p:sp>
      <p:sp>
        <p:nvSpPr>
          <p:cNvPr id="15" name="Rectangle 14">
            <a:extLst>
              <a:ext uri="{FF2B5EF4-FFF2-40B4-BE49-F238E27FC236}">
                <a16:creationId xmlns:a16="http://schemas.microsoft.com/office/drawing/2014/main" id="{CC831D9E-3778-9EFB-4C0E-A710CE4B5A36}"/>
              </a:ext>
              <a:ext uri="{C183D7F6-B498-43B3-948B-1728B52AA6E4}">
                <adec:decorative xmlns:adec="http://schemas.microsoft.com/office/drawing/2017/decorative" val="1"/>
              </a:ext>
            </a:extLst>
          </p:cNvPr>
          <p:cNvSpPr>
            <a:spLocks noChangeAspect="1"/>
          </p:cNvSpPr>
          <p:nvPr userDrawn="1"/>
        </p:nvSpPr>
        <p:spPr>
          <a:xfrm>
            <a:off x="432815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735B4253-F0DE-5AD7-90FC-6E7744B67D08}"/>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446531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 name="Text Placeholder 2">
            <a:extLst>
              <a:ext uri="{FF2B5EF4-FFF2-40B4-BE49-F238E27FC236}">
                <a16:creationId xmlns:a16="http://schemas.microsoft.com/office/drawing/2014/main" id="{679C5ED8-CFED-FC85-8D78-8024BC69A773}"/>
              </a:ext>
            </a:extLst>
          </p:cNvPr>
          <p:cNvSpPr>
            <a:spLocks noGrp="1"/>
          </p:cNvSpPr>
          <p:nvPr>
            <p:ph type="body" sz="quarter" idx="91" hasCustomPrompt="1"/>
          </p:nvPr>
        </p:nvSpPr>
        <p:spPr>
          <a:xfrm>
            <a:off x="609599" y="3961164"/>
            <a:ext cx="2560320" cy="2211036"/>
          </a:xfrm>
        </p:spPr>
        <p:txBody>
          <a:bodyPr>
            <a:noAutofit/>
          </a:bodyPr>
          <a:lstStyle>
            <a:lvl1pPr marL="0" indent="0" algn="ctr">
              <a:lnSpc>
                <a:spcPct val="120000"/>
              </a:lnSpc>
              <a:spcBef>
                <a:spcPts val="0"/>
              </a:spcBef>
              <a:spcAft>
                <a:spcPts val="0"/>
              </a:spcAft>
              <a:buFont typeface="Arial" panose="020B0604020202020204" pitchFamily="34" charset="0"/>
              <a:buNone/>
              <a:tabLst/>
              <a:defRPr sz="1200" b="0" i="0" spc="0" baseline="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p:txBody>
      </p:sp>
      <p:sp>
        <p:nvSpPr>
          <p:cNvPr id="4" name="Text Placeholder 1">
            <a:extLst>
              <a:ext uri="{FF2B5EF4-FFF2-40B4-BE49-F238E27FC236}">
                <a16:creationId xmlns:a16="http://schemas.microsoft.com/office/drawing/2014/main" id="{4B262BDE-8FCA-E180-7AE3-3865B74D848E}"/>
              </a:ext>
            </a:extLst>
          </p:cNvPr>
          <p:cNvSpPr>
            <a:spLocks noGrp="1"/>
          </p:cNvSpPr>
          <p:nvPr>
            <p:ph type="body" sz="quarter" idx="92" hasCustomPrompt="1"/>
          </p:nvPr>
        </p:nvSpPr>
        <p:spPr>
          <a:xfrm>
            <a:off x="609599" y="3269229"/>
            <a:ext cx="2560320" cy="548640"/>
          </a:xfrm>
        </p:spPr>
        <p:txBody>
          <a:bodyPr anchor="b">
            <a:noAutofit/>
          </a:bodyPr>
          <a:lstStyle>
            <a:lvl1pPr marL="0" indent="0" algn="ctr">
              <a:buNone/>
              <a:defRPr sz="1600" b="0" i="0" spc="0" baseline="0">
                <a:solidFill>
                  <a:schemeClr val="tx1"/>
                </a:solidFill>
                <a:latin typeface="Gibson Medium" panose="02000000000000000000" pitchFamily="2" charset="77"/>
              </a:defRPr>
            </a:lvl1pPr>
          </a:lstStyle>
          <a:p>
            <a:pPr lvl="0"/>
            <a:r>
              <a:rPr lang="en-US" err="1"/>
              <a:t>Subheader</a:t>
            </a:r>
            <a:r>
              <a:rPr lang="en-US"/>
              <a:t> #1</a:t>
            </a:r>
          </a:p>
        </p:txBody>
      </p:sp>
      <p:sp>
        <p:nvSpPr>
          <p:cNvPr id="11" name="Rectangle 10">
            <a:extLst>
              <a:ext uri="{FF2B5EF4-FFF2-40B4-BE49-F238E27FC236}">
                <a16:creationId xmlns:a16="http://schemas.microsoft.com/office/drawing/2014/main" id="{6822FF7E-39B5-BF0A-721D-77788C5D8B07}"/>
              </a:ext>
              <a:ext uri="{C183D7F6-B498-43B3-948B-1728B52AA6E4}">
                <adec:decorative xmlns:adec="http://schemas.microsoft.com/office/drawing/2017/decorative" val="1"/>
              </a:ext>
            </a:extLst>
          </p:cNvPr>
          <p:cNvSpPr>
            <a:spLocks noChangeAspect="1"/>
          </p:cNvSpPr>
          <p:nvPr userDrawn="1"/>
        </p:nvSpPr>
        <p:spPr>
          <a:xfrm>
            <a:off x="1523999" y="2412895"/>
            <a:ext cx="731520" cy="731520"/>
          </a:xfrm>
          <a:prstGeom prst="rect">
            <a:avLst/>
          </a:prstGeom>
          <a:solidFill>
            <a:schemeClr val="bg2"/>
          </a:solidFill>
          <a:ln w="28575" cap="flat" cmpd="sng" algn="ctr">
            <a:solidFill>
              <a:schemeClr val="tx1">
                <a:alpha val="1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BE52BBA6-1C76-0BC5-3CEE-AF258734C450}"/>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661159" y="255005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5623"/>
            <a:ext cx="10972800" cy="429768"/>
          </a:xfrm>
          <a:prstGeom prst="rect">
            <a:avLst/>
          </a:prstGeom>
        </p:spPr>
        <p:txBody>
          <a:bodyPr vert="horz" lIns="0" tIns="0" rIns="0" bIns="0" rtlCol="0" anchor="t" anchorCtr="0">
            <a:normAutofit/>
          </a:bodyPr>
          <a:lstStyle>
            <a:lvl1pPr algn="ctr">
              <a:defRPr/>
            </a:lvl1pPr>
          </a:lstStyle>
          <a:p>
            <a:r>
              <a:rPr lang="en-US"/>
              <a:t>Content Slide Title – 4 Up Centered with Icons</a:t>
            </a:r>
          </a:p>
        </p:txBody>
      </p:sp>
      <p:sp>
        <p:nvSpPr>
          <p:cNvPr id="10" name="Text Placeholder 15">
            <a:extLst>
              <a:ext uri="{FF2B5EF4-FFF2-40B4-BE49-F238E27FC236}">
                <a16:creationId xmlns:a16="http://schemas.microsoft.com/office/drawing/2014/main" id="{2129DF30-158C-38DC-FEEF-5B6642B16B65}"/>
              </a:ext>
            </a:extLst>
          </p:cNvPr>
          <p:cNvSpPr>
            <a:spLocks noGrp="1"/>
          </p:cNvSpPr>
          <p:nvPr>
            <p:ph type="body" sz="quarter" idx="103" hasCustomPrompt="1"/>
          </p:nvPr>
        </p:nvSpPr>
        <p:spPr>
          <a:xfrm>
            <a:off x="609600" y="699590"/>
            <a:ext cx="10975700" cy="283464"/>
          </a:xfrm>
        </p:spPr>
        <p:txBody>
          <a:bodyPr/>
          <a:lstStyle>
            <a:lvl1pPr marL="0" indent="0" algn="ctr">
              <a:buNone/>
              <a:defRPr sz="1000" b="1" i="0" kern="1200" cap="all" spc="150" baseline="0">
                <a:solidFill>
                  <a:schemeClr val="tx1"/>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598164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4 Up Left with Icons (Whit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A5C01E-F6C4-F6A6-85D2-2D74A7121A6E}"/>
              </a:ext>
              <a:ext uri="{C183D7F6-B498-43B3-948B-1728B52AA6E4}">
                <adec:decorative xmlns:adec="http://schemas.microsoft.com/office/drawing/2017/decorative" val="1"/>
              </a:ext>
            </a:extLst>
          </p:cNvPr>
          <p:cNvSpPr/>
          <p:nvPr userDrawn="1"/>
        </p:nvSpPr>
        <p:spPr>
          <a:xfrm>
            <a:off x="-1" y="1"/>
            <a:ext cx="12191999" cy="266955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189359"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189359"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#4</a:t>
            </a:r>
          </a:p>
        </p:txBody>
      </p:sp>
      <p:sp>
        <p:nvSpPr>
          <p:cNvPr id="13" name="Rectangle 12">
            <a:extLst>
              <a:ext uri="{FF2B5EF4-FFF2-40B4-BE49-F238E27FC236}">
                <a16:creationId xmlns:a16="http://schemas.microsoft.com/office/drawing/2014/main" id="{05F5B573-C1E1-EAF8-0574-AE5F68BEDBCF}"/>
              </a:ext>
              <a:ext uri="{C183D7F6-B498-43B3-948B-1728B52AA6E4}">
                <adec:decorative xmlns:adec="http://schemas.microsoft.com/office/drawing/2017/decorative" val="1"/>
              </a:ext>
            </a:extLst>
          </p:cNvPr>
          <p:cNvSpPr/>
          <p:nvPr userDrawn="1"/>
        </p:nvSpPr>
        <p:spPr>
          <a:xfrm>
            <a:off x="9189359"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4" name="Picture Placeholder 3">
            <a:extLst>
              <a:ext uri="{FF2B5EF4-FFF2-40B4-BE49-F238E27FC236}">
                <a16:creationId xmlns:a16="http://schemas.microsoft.com/office/drawing/2014/main" id="{E12E8C66-333C-65A3-B01F-C52A75A42493}"/>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9326519"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346148"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346148"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#3</a:t>
            </a:r>
          </a:p>
        </p:txBody>
      </p:sp>
      <p:sp>
        <p:nvSpPr>
          <p:cNvPr id="11" name="Rectangle 10">
            <a:extLst>
              <a:ext uri="{FF2B5EF4-FFF2-40B4-BE49-F238E27FC236}">
                <a16:creationId xmlns:a16="http://schemas.microsoft.com/office/drawing/2014/main" id="{73DF5103-A09E-3E55-105E-DBC1D8D60852}"/>
              </a:ext>
              <a:ext uri="{C183D7F6-B498-43B3-948B-1728B52AA6E4}">
                <adec:decorative xmlns:adec="http://schemas.microsoft.com/office/drawing/2017/decorative" val="1"/>
              </a:ext>
            </a:extLst>
          </p:cNvPr>
          <p:cNvSpPr/>
          <p:nvPr userDrawn="1"/>
        </p:nvSpPr>
        <p:spPr>
          <a:xfrm>
            <a:off x="6346148"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0245E4E8-6728-D8F0-1B3C-58F39F610B96}"/>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6483308"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487417"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487417"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487417"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24577"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3770552"/>
            <a:ext cx="2377440" cy="2377440"/>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marL="171450" marR="0" lvl="0" indent="-171450" algn="l" defTabSz="914377" rtl="0" eaLnBrk="1" fontAlgn="auto" latinLnBrk="0" hangingPunct="1">
              <a:lnSpc>
                <a:spcPct val="120000"/>
              </a:lnSpc>
              <a:spcBef>
                <a:spcPts val="0"/>
              </a:spcBef>
              <a:spcAft>
                <a:spcPts val="800"/>
              </a:spcAft>
              <a:buClr>
                <a:schemeClr val="bg1"/>
              </a:buClr>
              <a:buSzTx/>
              <a:buFont typeface="Arial" panose="020B0604020202020204" pitchFamily="34" charset="0"/>
              <a:buChar char="•"/>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6" y="3078617"/>
            <a:ext cx="2377440" cy="548640"/>
          </a:xfrm>
        </p:spPr>
        <p:txBody>
          <a:bodyPr anchor="b" anchorCtr="0">
            <a:noAutofit/>
          </a:bodyPr>
          <a:lstStyle>
            <a:lvl1pPr marL="0" indent="0" algn="l">
              <a:lnSpc>
                <a:spcPct val="120000"/>
              </a:lnSpc>
              <a:spcAft>
                <a:spcPts val="0"/>
              </a:spcAft>
              <a:buNone/>
              <a:defRPr sz="1600" b="0" i="0" spc="0" baseline="0">
                <a:solidFill>
                  <a:schemeClr val="bg1"/>
                </a:solidFill>
                <a:latin typeface="Gibson Medium" panose="02000000000000000000" pitchFamily="2" charset="77"/>
              </a:defRPr>
            </a:lvl1pPr>
          </a:lstStyle>
          <a:p>
            <a:pPr lvl="0"/>
            <a:r>
              <a:rPr lang="en-US" err="1"/>
              <a:t>Subheader</a:t>
            </a:r>
            <a:r>
              <a:rPr lang="en-US"/>
              <a:t>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6" y="2222283"/>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6" y="235944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itle Placeholder 3">
            <a:extLst>
              <a:ext uri="{FF2B5EF4-FFF2-40B4-BE49-F238E27FC236}">
                <a16:creationId xmlns:a16="http://schemas.microsoft.com/office/drawing/2014/main" id="{A385884D-6A53-606D-0763-8F8F5FF44EB0}"/>
              </a:ext>
            </a:extLst>
          </p:cNvPr>
          <p:cNvSpPr>
            <a:spLocks noGrp="1"/>
          </p:cNvSpPr>
          <p:nvPr>
            <p:ph type="title" hasCustomPrompt="1"/>
          </p:nvPr>
        </p:nvSpPr>
        <p:spPr>
          <a:xfrm>
            <a:off x="609600" y="1097280"/>
            <a:ext cx="10972799" cy="430887"/>
          </a:xfrm>
          <a:prstGeom prst="rect">
            <a:avLst/>
          </a:prstGeom>
        </p:spPr>
        <p:txBody>
          <a:bodyPr vert="horz" lIns="0" tIns="0" rIns="0" bIns="0" rtlCol="0" anchor="t" anchorCtr="0">
            <a:noAutofit/>
          </a:bodyPr>
          <a:lstStyle>
            <a:lvl1pPr algn="l">
              <a:spcAft>
                <a:spcPts val="0"/>
              </a:spcAft>
              <a:defRPr baseline="0">
                <a:solidFill>
                  <a:schemeClr val="bg2"/>
                </a:solidFill>
              </a:defRPr>
            </a:lvl1pPr>
          </a:lstStyle>
          <a:p>
            <a:r>
              <a:rPr lang="en-US"/>
              <a:t>Content Slide Title – 4 Up Left with Icons</a:t>
            </a:r>
          </a:p>
        </p:txBody>
      </p:sp>
      <p:sp>
        <p:nvSpPr>
          <p:cNvPr id="40" name="Text Placeholder 15">
            <a:extLst>
              <a:ext uri="{FF2B5EF4-FFF2-40B4-BE49-F238E27FC236}">
                <a16:creationId xmlns:a16="http://schemas.microsoft.com/office/drawing/2014/main" id="{F8B0D948-F048-CE6D-DA97-B5FAA9538F26}"/>
              </a:ext>
            </a:extLst>
          </p:cNvPr>
          <p:cNvSpPr>
            <a:spLocks noGrp="1"/>
          </p:cNvSpPr>
          <p:nvPr>
            <p:ph type="body" sz="quarter" idx="19" hasCustomPrompt="1"/>
          </p:nvPr>
        </p:nvSpPr>
        <p:spPr>
          <a:xfrm>
            <a:off x="609600" y="685800"/>
            <a:ext cx="7273969" cy="283464"/>
          </a:xfrm>
        </p:spPr>
        <p:txBody>
          <a:bodyPr anchor="ctr" anchorCtr="0"/>
          <a:lstStyle>
            <a:lvl1pPr marL="0" indent="0" algn="l">
              <a:lnSpc>
                <a:spcPct val="100000"/>
              </a:lnSpc>
              <a:spcAft>
                <a:spcPts val="0"/>
              </a:spcAft>
              <a:buNone/>
              <a:defRPr sz="1000" b="1" i="0" kern="1200" cap="all" spc="150" baseline="0">
                <a:solidFill>
                  <a:schemeClr val="bg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Tree>
    <p:extLst>
      <p:ext uri="{BB962C8B-B14F-4D97-AF65-F5344CB8AC3E}">
        <p14:creationId xmlns:p14="http://schemas.microsoft.com/office/powerpoint/2010/main" val="3414233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 4 Up Progression">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01648A-ED65-28A2-7A52-78EFBE8A195F}"/>
              </a:ext>
              <a:ext uri="{C183D7F6-B498-43B3-948B-1728B52AA6E4}">
                <adec:decorative xmlns:adec="http://schemas.microsoft.com/office/drawing/2017/decorative" val="1"/>
              </a:ext>
            </a:extLst>
          </p:cNvPr>
          <p:cNvSpPr/>
          <p:nvPr userDrawn="1"/>
        </p:nvSpPr>
        <p:spPr>
          <a:xfrm flipV="1">
            <a:off x="0" y="2547257"/>
            <a:ext cx="12191999" cy="431074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35" name="Logo">
            <a:extLst>
              <a:ext uri="{FF2B5EF4-FFF2-40B4-BE49-F238E27FC236}">
                <a16:creationId xmlns:a16="http://schemas.microsoft.com/office/drawing/2014/main" id="{E2F35DCA-42D6-772F-C85A-8F01E921F258}"/>
              </a:ext>
              <a:ext uri="{C183D7F6-B498-43B3-948B-1728B52AA6E4}">
                <adec:decorative xmlns:adec="http://schemas.microsoft.com/office/drawing/2017/decorative" val="1"/>
              </a:ext>
            </a:extLst>
          </p:cNvPr>
          <p:cNvPicPr>
            <a:picLocks noChangeAspect="1"/>
          </p:cNvPicPr>
          <p:nvPr userDrawn="1"/>
        </p:nvPicPr>
        <p:blipFill>
          <a:blip r:embed="rId2">
            <a:duotone>
              <a:srgbClr val="F5F5F6">
                <a:shade val="45000"/>
                <a:satMod val="135000"/>
              </a:srgbClr>
              <a:prstClr val="white"/>
            </a:duotone>
            <a:alphaModFix amt="66000"/>
          </a:blip>
          <a:srcRect/>
          <a:stretch/>
        </p:blipFill>
        <p:spPr>
          <a:xfrm>
            <a:off x="10693685" y="6392510"/>
            <a:ext cx="888715" cy="215445"/>
          </a:xfrm>
          <a:prstGeom prst="rect">
            <a:avLst/>
          </a:prstGeom>
        </p:spPr>
      </p:pic>
      <p:sp>
        <p:nvSpPr>
          <p:cNvPr id="38" name="Copyright">
            <a:extLst>
              <a:ext uri="{FF2B5EF4-FFF2-40B4-BE49-F238E27FC236}">
                <a16:creationId xmlns:a16="http://schemas.microsoft.com/office/drawing/2014/main" id="{00177735-397A-C503-5BC3-650192FFDC19}"/>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pPr defTabSz="1219170">
                <a:defRPr/>
              </a:p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36" name="Text Placeholder 2">
            <a:extLst>
              <a:ext uri="{FF2B5EF4-FFF2-40B4-BE49-F238E27FC236}">
                <a16:creationId xmlns:a16="http://schemas.microsoft.com/office/drawing/2014/main" id="{2B562AF2-1E7E-F33C-CB5E-55BADD095CE8}"/>
              </a:ext>
            </a:extLst>
          </p:cNvPr>
          <p:cNvSpPr>
            <a:spLocks noGrp="1"/>
          </p:cNvSpPr>
          <p:nvPr>
            <p:ph type="body" sz="quarter" idx="96" hasCustomPrompt="1"/>
          </p:nvPr>
        </p:nvSpPr>
        <p:spPr>
          <a:xfrm>
            <a:off x="9291038" y="4642725"/>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7" name="Text Placeholder 1">
            <a:extLst>
              <a:ext uri="{FF2B5EF4-FFF2-40B4-BE49-F238E27FC236}">
                <a16:creationId xmlns:a16="http://schemas.microsoft.com/office/drawing/2014/main" id="{DCDC9387-1A70-193A-5F97-9CFA8EAAD42C}"/>
              </a:ext>
            </a:extLst>
          </p:cNvPr>
          <p:cNvSpPr>
            <a:spLocks noGrp="1"/>
          </p:cNvSpPr>
          <p:nvPr>
            <p:ph type="body" sz="quarter" idx="97" hasCustomPrompt="1"/>
          </p:nvPr>
        </p:nvSpPr>
        <p:spPr>
          <a:xfrm>
            <a:off x="9291117" y="4082553"/>
            <a:ext cx="2304202" cy="413871"/>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#4</a:t>
            </a:r>
          </a:p>
        </p:txBody>
      </p:sp>
      <p:sp>
        <p:nvSpPr>
          <p:cNvPr id="39" name="Rectangle 38">
            <a:extLst>
              <a:ext uri="{FF2B5EF4-FFF2-40B4-BE49-F238E27FC236}">
                <a16:creationId xmlns:a16="http://schemas.microsoft.com/office/drawing/2014/main" id="{CB9927F1-718C-EE26-1C40-10FB9C938FD0}"/>
              </a:ext>
              <a:ext uri="{C183D7F6-B498-43B3-948B-1728B52AA6E4}">
                <adec:decorative xmlns:adec="http://schemas.microsoft.com/office/drawing/2017/decorative" val="1"/>
              </a:ext>
            </a:extLst>
          </p:cNvPr>
          <p:cNvSpPr/>
          <p:nvPr userDrawn="1"/>
        </p:nvSpPr>
        <p:spPr>
          <a:xfrm>
            <a:off x="9291039"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 name="Picture Placeholder 3">
            <a:extLst>
              <a:ext uri="{FF2B5EF4-FFF2-40B4-BE49-F238E27FC236}">
                <a16:creationId xmlns:a16="http://schemas.microsoft.com/office/drawing/2014/main" id="{5380F07C-4373-B783-A833-5106EA70942F}"/>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9428199"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23" name="Straight Arrow Connector 22">
            <a:extLst>
              <a:ext uri="{FF2B5EF4-FFF2-40B4-BE49-F238E27FC236}">
                <a16:creationId xmlns:a16="http://schemas.microsoft.com/office/drawing/2014/main" id="{490A6E14-EF63-D6CE-40BF-6548D5A8E30A}"/>
              </a:ext>
              <a:ext uri="{C183D7F6-B498-43B3-948B-1728B52AA6E4}">
                <adec:decorative xmlns:adec="http://schemas.microsoft.com/office/drawing/2017/decorative" val="1"/>
              </a:ext>
            </a:extLst>
          </p:cNvPr>
          <p:cNvCxnSpPr>
            <a:cxnSpLocks/>
          </p:cNvCxnSpPr>
          <p:nvPr userDrawn="1"/>
        </p:nvCxnSpPr>
        <p:spPr>
          <a:xfrm>
            <a:off x="7447402"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30" name="Text Placeholder 2">
            <a:extLst>
              <a:ext uri="{FF2B5EF4-FFF2-40B4-BE49-F238E27FC236}">
                <a16:creationId xmlns:a16="http://schemas.microsoft.com/office/drawing/2014/main" id="{E48BBF2C-0C9F-2188-D58A-16FB11B018D9}"/>
              </a:ext>
            </a:extLst>
          </p:cNvPr>
          <p:cNvSpPr>
            <a:spLocks noGrp="1"/>
          </p:cNvSpPr>
          <p:nvPr>
            <p:ph type="body" sz="quarter" idx="93" hasCustomPrompt="1"/>
          </p:nvPr>
        </p:nvSpPr>
        <p:spPr>
          <a:xfrm>
            <a:off x="6403588"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31" name="Text Placeholder 1">
            <a:extLst>
              <a:ext uri="{FF2B5EF4-FFF2-40B4-BE49-F238E27FC236}">
                <a16:creationId xmlns:a16="http://schemas.microsoft.com/office/drawing/2014/main" id="{04842A1D-E59C-8E7B-8047-F895A88F283F}"/>
              </a:ext>
            </a:extLst>
          </p:cNvPr>
          <p:cNvSpPr>
            <a:spLocks noGrp="1"/>
          </p:cNvSpPr>
          <p:nvPr>
            <p:ph type="body" sz="quarter" idx="94" hasCustomPrompt="1"/>
          </p:nvPr>
        </p:nvSpPr>
        <p:spPr>
          <a:xfrm>
            <a:off x="6402012"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#3</a:t>
            </a:r>
          </a:p>
        </p:txBody>
      </p:sp>
      <p:sp>
        <p:nvSpPr>
          <p:cNvPr id="33" name="Rectangle 32">
            <a:extLst>
              <a:ext uri="{FF2B5EF4-FFF2-40B4-BE49-F238E27FC236}">
                <a16:creationId xmlns:a16="http://schemas.microsoft.com/office/drawing/2014/main" id="{9CF39F02-A2C6-4992-7E85-2E48C712B287}"/>
              </a:ext>
              <a:ext uri="{C183D7F6-B498-43B3-948B-1728B52AA6E4}">
                <adec:decorative xmlns:adec="http://schemas.microsoft.com/office/drawing/2017/decorative" val="1"/>
              </a:ext>
            </a:extLst>
          </p:cNvPr>
          <p:cNvSpPr/>
          <p:nvPr userDrawn="1"/>
        </p:nvSpPr>
        <p:spPr>
          <a:xfrm>
            <a:off x="636811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 name="Picture Placeholder 3">
            <a:extLst>
              <a:ext uri="{FF2B5EF4-FFF2-40B4-BE49-F238E27FC236}">
                <a16:creationId xmlns:a16="http://schemas.microsoft.com/office/drawing/2014/main" id="{9E9786D6-AD1A-2705-82C5-1EA9D68985E1}"/>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50527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8" name="Straight Arrow Connector 17">
            <a:extLst>
              <a:ext uri="{FF2B5EF4-FFF2-40B4-BE49-F238E27FC236}">
                <a16:creationId xmlns:a16="http://schemas.microsoft.com/office/drawing/2014/main" id="{9F55E96E-3216-B9B0-2A08-161E309EE737}"/>
              </a:ext>
              <a:ext uri="{C183D7F6-B498-43B3-948B-1728B52AA6E4}">
                <adec:decorative xmlns:adec="http://schemas.microsoft.com/office/drawing/2017/decorative" val="1"/>
              </a:ext>
            </a:extLst>
          </p:cNvPr>
          <p:cNvCxnSpPr>
            <a:cxnSpLocks/>
          </p:cNvCxnSpPr>
          <p:nvPr userDrawn="1"/>
        </p:nvCxnSpPr>
        <p:spPr>
          <a:xfrm>
            <a:off x="4572000"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24" name="Text Placeholder 2">
            <a:extLst>
              <a:ext uri="{FF2B5EF4-FFF2-40B4-BE49-F238E27FC236}">
                <a16:creationId xmlns:a16="http://schemas.microsoft.com/office/drawing/2014/main" id="{25458372-3C56-0961-A93E-14EC8164C8E5}"/>
              </a:ext>
            </a:extLst>
          </p:cNvPr>
          <p:cNvSpPr>
            <a:spLocks noGrp="1"/>
          </p:cNvSpPr>
          <p:nvPr>
            <p:ph type="body" sz="quarter" idx="90" hasCustomPrompt="1"/>
          </p:nvPr>
        </p:nvSpPr>
        <p:spPr>
          <a:xfrm>
            <a:off x="3516137"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5" name="Text Placeholder 1">
            <a:extLst>
              <a:ext uri="{FF2B5EF4-FFF2-40B4-BE49-F238E27FC236}">
                <a16:creationId xmlns:a16="http://schemas.microsoft.com/office/drawing/2014/main" id="{7F84263B-936F-D26C-0613-09EBCF7BE354}"/>
              </a:ext>
            </a:extLst>
          </p:cNvPr>
          <p:cNvSpPr>
            <a:spLocks noGrp="1"/>
          </p:cNvSpPr>
          <p:nvPr>
            <p:ph type="body" sz="quarter" idx="91" hasCustomPrompt="1"/>
          </p:nvPr>
        </p:nvSpPr>
        <p:spPr>
          <a:xfrm>
            <a:off x="3514561"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#2</a:t>
            </a:r>
          </a:p>
        </p:txBody>
      </p:sp>
      <p:sp>
        <p:nvSpPr>
          <p:cNvPr id="27" name="Rectangle 26">
            <a:extLst>
              <a:ext uri="{FF2B5EF4-FFF2-40B4-BE49-F238E27FC236}">
                <a16:creationId xmlns:a16="http://schemas.microsoft.com/office/drawing/2014/main" id="{CEDA3A6F-1A82-D780-CFEE-07C81F92B099}"/>
              </a:ext>
              <a:ext uri="{C183D7F6-B498-43B3-948B-1728B52AA6E4}">
                <adec:decorative xmlns:adec="http://schemas.microsoft.com/office/drawing/2017/decorative" val="1"/>
              </a:ext>
            </a:extLst>
          </p:cNvPr>
          <p:cNvSpPr/>
          <p:nvPr userDrawn="1"/>
        </p:nvSpPr>
        <p:spPr>
          <a:xfrm>
            <a:off x="3510964"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 name="Picture Placeholder 3">
            <a:extLst>
              <a:ext uri="{FF2B5EF4-FFF2-40B4-BE49-F238E27FC236}">
                <a16:creationId xmlns:a16="http://schemas.microsoft.com/office/drawing/2014/main" id="{2E86EFEF-E04D-D08E-9DA2-5A722EEC1B22}"/>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3648124"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6" name="Straight Arrow Connector 15">
            <a:extLst>
              <a:ext uri="{FF2B5EF4-FFF2-40B4-BE49-F238E27FC236}">
                <a16:creationId xmlns:a16="http://schemas.microsoft.com/office/drawing/2014/main" id="{C916DFF5-E7FB-74F8-23F1-A1F3110E5BE8}"/>
              </a:ext>
              <a:ext uri="{C183D7F6-B498-43B3-948B-1728B52AA6E4}">
                <adec:decorative xmlns:adec="http://schemas.microsoft.com/office/drawing/2017/decorative" val="1"/>
              </a:ext>
            </a:extLst>
          </p:cNvPr>
          <p:cNvCxnSpPr>
            <a:cxnSpLocks/>
          </p:cNvCxnSpPr>
          <p:nvPr userDrawn="1"/>
        </p:nvCxnSpPr>
        <p:spPr>
          <a:xfrm>
            <a:off x="1685581" y="3490345"/>
            <a:ext cx="1670327" cy="0"/>
          </a:xfrm>
          <a:prstGeom prst="straightConnector1">
            <a:avLst/>
          </a:prstGeom>
          <a:noFill/>
          <a:ln w="15875" cap="flat" cmpd="sng" algn="ctr">
            <a:solidFill>
              <a:srgbClr val="FFFFFF">
                <a:lumMod val="65000"/>
              </a:srgbClr>
            </a:solidFill>
            <a:prstDash val="solid"/>
            <a:miter lim="800000"/>
            <a:tailEnd type="arrow" w="med" len="sm"/>
          </a:ln>
          <a:effectLst/>
        </p:spPr>
      </p:cxnSp>
      <p:sp>
        <p:nvSpPr>
          <p:cNvPr id="19" name="Text Placeholder 2">
            <a:extLst>
              <a:ext uri="{FF2B5EF4-FFF2-40B4-BE49-F238E27FC236}">
                <a16:creationId xmlns:a16="http://schemas.microsoft.com/office/drawing/2014/main" id="{F63C6BD7-67BD-E8DF-50FB-633A418A005E}"/>
              </a:ext>
            </a:extLst>
          </p:cNvPr>
          <p:cNvSpPr>
            <a:spLocks noGrp="1"/>
          </p:cNvSpPr>
          <p:nvPr>
            <p:ph type="body" sz="quarter" idx="12" hasCustomPrompt="1"/>
          </p:nvPr>
        </p:nvSpPr>
        <p:spPr>
          <a:xfrm>
            <a:off x="628686" y="4648862"/>
            <a:ext cx="2304288" cy="1523337"/>
          </a:xfrm>
        </p:spPr>
        <p:txBody>
          <a:bodyPr>
            <a:noAutofit/>
          </a:bodyPr>
          <a:lstStyle>
            <a:lvl1pPr marL="171450" indent="-171450" algn="l">
              <a:lnSpc>
                <a:spcPct val="120000"/>
              </a:lnSpc>
              <a:spcBef>
                <a:spcPts val="0"/>
              </a:spcBef>
              <a:spcAft>
                <a:spcPts val="800"/>
              </a:spcAft>
              <a:buClr>
                <a:schemeClr val="bg1"/>
              </a:buClr>
              <a:buFont typeface="Arial" panose="020B0604020202020204" pitchFamily="34" charset="0"/>
              <a:buChar char="•"/>
              <a:tabLst/>
              <a:defRPr sz="1200" b="0" i="0" spc="0">
                <a:solidFill>
                  <a:schemeClr val="bg1"/>
                </a:solidFill>
                <a:latin typeface="Gibson" panose="02000000000000000000" pitchFamily="2" charset="77"/>
              </a:defRPr>
            </a:lvl1pPr>
          </a:lstStyle>
          <a:p>
            <a:pPr lvl="0"/>
            <a:r>
              <a:rPr lang="en-US">
                <a:effectLst/>
              </a:rPr>
              <a:t>Body lorem ipsum dolor sit amet consectetur adipiscing elit</a:t>
            </a:r>
          </a:p>
        </p:txBody>
      </p:sp>
      <p:sp>
        <p:nvSpPr>
          <p:cNvPr id="20" name="Text Placeholder 1">
            <a:extLst>
              <a:ext uri="{FF2B5EF4-FFF2-40B4-BE49-F238E27FC236}">
                <a16:creationId xmlns:a16="http://schemas.microsoft.com/office/drawing/2014/main" id="{C4419EB9-B2FA-C8FC-CE6E-4C2E122F4E6A}"/>
              </a:ext>
            </a:extLst>
          </p:cNvPr>
          <p:cNvSpPr>
            <a:spLocks noGrp="1"/>
          </p:cNvSpPr>
          <p:nvPr>
            <p:ph type="body" sz="quarter" idx="89" hasCustomPrompt="1"/>
          </p:nvPr>
        </p:nvSpPr>
        <p:spPr>
          <a:xfrm>
            <a:off x="628687" y="4101170"/>
            <a:ext cx="2304202" cy="369160"/>
          </a:xfrm>
        </p:spPr>
        <p:txBody>
          <a:bodyPr anchor="b" anchorCtr="0">
            <a:noAutofit/>
          </a:bodyPr>
          <a:lstStyle>
            <a:lvl1pPr marL="0" indent="0" algn="l">
              <a:lnSpc>
                <a:spcPct val="100000"/>
              </a:lnSpc>
              <a:spcAft>
                <a:spcPts val="0"/>
              </a:spcAft>
              <a:buNone/>
              <a:defRPr sz="1000" b="1" i="0" kern="0" cap="all" spc="150" baseline="0">
                <a:solidFill>
                  <a:schemeClr val="bg2"/>
                </a:solidFill>
                <a:latin typeface="Gibson SemiBold" pitchFamily="2" charset="77"/>
              </a:defRPr>
            </a:lvl1pPr>
          </a:lstStyle>
          <a:p>
            <a:pPr lvl="0"/>
            <a:r>
              <a:rPr lang="en-US"/>
              <a:t>Subheader #1</a:t>
            </a:r>
          </a:p>
        </p:txBody>
      </p:sp>
      <p:sp>
        <p:nvSpPr>
          <p:cNvPr id="21" name="Rectangle 20">
            <a:extLst>
              <a:ext uri="{FF2B5EF4-FFF2-40B4-BE49-F238E27FC236}">
                <a16:creationId xmlns:a16="http://schemas.microsoft.com/office/drawing/2014/main" id="{356A14D1-965B-37DB-BEDA-E18FE0BACEBC}"/>
              </a:ext>
              <a:ext uri="{C183D7F6-B498-43B3-948B-1728B52AA6E4}">
                <adec:decorative xmlns:adec="http://schemas.microsoft.com/office/drawing/2017/decorative" val="1"/>
              </a:ext>
            </a:extLst>
          </p:cNvPr>
          <p:cNvSpPr/>
          <p:nvPr userDrawn="1"/>
        </p:nvSpPr>
        <p:spPr>
          <a:xfrm>
            <a:off x="628687" y="3124585"/>
            <a:ext cx="731520" cy="731520"/>
          </a:xfrm>
          <a:prstGeom prst="rect">
            <a:avLst/>
          </a:prstGeom>
          <a:solidFill>
            <a:schemeClr val="tx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2" name="Picture Placeholder 3">
            <a:extLst>
              <a:ext uri="{FF2B5EF4-FFF2-40B4-BE49-F238E27FC236}">
                <a16:creationId xmlns:a16="http://schemas.microsoft.com/office/drawing/2014/main" id="{197883C3-A261-970A-C77A-3BF628624FE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765847" y="326174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12" name="Text Placeholder 26">
            <a:extLst>
              <a:ext uri="{FF2B5EF4-FFF2-40B4-BE49-F238E27FC236}">
                <a16:creationId xmlns:a16="http://schemas.microsoft.com/office/drawing/2014/main" id="{1BF53592-A9C5-95AD-5E51-892B6B91636E}"/>
              </a:ext>
            </a:extLst>
          </p:cNvPr>
          <p:cNvSpPr>
            <a:spLocks noGrp="1"/>
          </p:cNvSpPr>
          <p:nvPr>
            <p:ph type="body" sz="quarter" idx="70" hasCustomPrompt="1"/>
          </p:nvPr>
        </p:nvSpPr>
        <p:spPr>
          <a:xfrm>
            <a:off x="609600" y="1305940"/>
            <a:ext cx="10972800" cy="878005"/>
          </a:xfrm>
        </p:spPr>
        <p:txBody>
          <a:bodyPr/>
          <a:lstStyle>
            <a:lvl1pPr marL="0" indent="0" algn="l">
              <a:lnSpc>
                <a:spcPct val="120000"/>
              </a:lnSpc>
              <a:spcAft>
                <a:spcPts val="0"/>
              </a:spcAft>
              <a:buNone/>
              <a:defRPr sz="1600" baseline="0">
                <a:solidFill>
                  <a:schemeClr val="bg1"/>
                </a:solidFill>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3" name="Title Placeholder 3">
            <a:extLst>
              <a:ext uri="{FF2B5EF4-FFF2-40B4-BE49-F238E27FC236}">
                <a16:creationId xmlns:a16="http://schemas.microsoft.com/office/drawing/2014/main" id="{59B79799-ABC7-A726-E204-B3ACB02168C3}"/>
              </a:ext>
            </a:extLst>
          </p:cNvPr>
          <p:cNvSpPr>
            <a:spLocks noGrp="1"/>
          </p:cNvSpPr>
          <p:nvPr>
            <p:ph type="title" hasCustomPrompt="1"/>
          </p:nvPr>
        </p:nvSpPr>
        <p:spPr>
          <a:xfrm>
            <a:off x="609600" y="684229"/>
            <a:ext cx="10961016" cy="430887"/>
          </a:xfrm>
          <a:prstGeom prst="rect">
            <a:avLst/>
          </a:prstGeom>
        </p:spPr>
        <p:txBody>
          <a:bodyPr vert="horz" lIns="0" tIns="0" rIns="0" bIns="0" rtlCol="0" anchor="t" anchorCtr="0">
            <a:noAutofit/>
          </a:bodyPr>
          <a:lstStyle>
            <a:lvl1pPr>
              <a:defRPr>
                <a:solidFill>
                  <a:schemeClr val="bg2"/>
                </a:solidFill>
              </a:defRPr>
            </a:lvl1pPr>
          </a:lstStyle>
          <a:p>
            <a:r>
              <a:rPr lang="en-US"/>
              <a:t>Content Slide Title – 4 Up Progression</a:t>
            </a:r>
          </a:p>
        </p:txBody>
      </p:sp>
    </p:spTree>
    <p:extLst>
      <p:ext uri="{BB962C8B-B14F-4D97-AF65-F5344CB8AC3E}">
        <p14:creationId xmlns:p14="http://schemas.microsoft.com/office/powerpoint/2010/main" val="7567619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Timeline with 4 Items">
    <p:bg>
      <p:bgPr>
        <a:solidFill>
          <a:schemeClr val="tx1"/>
        </a:solidFill>
        <a:effectLst/>
      </p:bgPr>
    </p:bg>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AAA7C656-BA57-99D2-BBC6-BCF8B1E6B2D0}"/>
              </a:ext>
            </a:extLst>
          </p:cNvPr>
          <p:cNvSpPr>
            <a:spLocks noGrp="1"/>
          </p:cNvSpPr>
          <p:nvPr>
            <p:ph type="pic" sz="quarter" idx="51" hasCustomPrompt="1"/>
          </p:nvPr>
        </p:nvSpPr>
        <p:spPr>
          <a:xfrm>
            <a:off x="0" y="0"/>
            <a:ext cx="4820579" cy="6858000"/>
          </a:xfrm>
          <a:pattFill prst="pct5">
            <a:fgClr>
              <a:schemeClr val="bg1"/>
            </a:fgClr>
            <a:bgClr>
              <a:schemeClr val="tx1"/>
            </a:bgClr>
          </a:pattFill>
        </p:spPr>
        <p:txBody>
          <a:bodyPr anchor="ctr"/>
          <a:lstStyle>
            <a:lvl1pPr algn="ctr">
              <a:defRPr sz="1800" b="0" i="0">
                <a:solidFill>
                  <a:schemeClr val="bg1"/>
                </a:solidFill>
                <a:latin typeface="Gibson" pitchFamily="2" charset="77"/>
              </a:defRPr>
            </a:lvl1pPr>
          </a:lstStyle>
          <a:p>
            <a:r>
              <a:rPr lang="en-US"/>
              <a:t>Click to insert image</a:t>
            </a:r>
          </a:p>
        </p:txBody>
      </p:sp>
      <p:sp>
        <p:nvSpPr>
          <p:cNvPr id="10" name="Text Placeholder 1">
            <a:extLst>
              <a:ext uri="{FF2B5EF4-FFF2-40B4-BE49-F238E27FC236}">
                <a16:creationId xmlns:a16="http://schemas.microsoft.com/office/drawing/2014/main" id="{3B7BF177-FE1E-967D-47EF-98FCB44D1CDA}"/>
              </a:ext>
            </a:extLst>
          </p:cNvPr>
          <p:cNvSpPr>
            <a:spLocks noGrp="1"/>
          </p:cNvSpPr>
          <p:nvPr>
            <p:ph type="body" sz="quarter" idx="118" hasCustomPrompt="1"/>
          </p:nvPr>
        </p:nvSpPr>
        <p:spPr>
          <a:xfrm>
            <a:off x="6955571" y="5583466"/>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5" name="Text Placeholder 27">
            <a:extLst>
              <a:ext uri="{FF2B5EF4-FFF2-40B4-BE49-F238E27FC236}">
                <a16:creationId xmlns:a16="http://schemas.microsoft.com/office/drawing/2014/main" id="{243CF229-766F-EDCF-FB4D-CB33A400A2F1}"/>
              </a:ext>
            </a:extLst>
          </p:cNvPr>
          <p:cNvSpPr>
            <a:spLocks noGrp="1"/>
          </p:cNvSpPr>
          <p:nvPr>
            <p:ph type="body" sz="quarter" idx="54" hasCustomPrompt="1"/>
          </p:nvPr>
        </p:nvSpPr>
        <p:spPr>
          <a:xfrm>
            <a:off x="6955571" y="5310843"/>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 name="Rectangle 1">
            <a:extLst>
              <a:ext uri="{FF2B5EF4-FFF2-40B4-BE49-F238E27FC236}">
                <a16:creationId xmlns:a16="http://schemas.microsoft.com/office/drawing/2014/main" id="{778DE561-CA08-12E9-84C4-C2D0AC3183D8}"/>
              </a:ext>
              <a:ext uri="{C183D7F6-B498-43B3-948B-1728B52AA6E4}">
                <adec:decorative xmlns:adec="http://schemas.microsoft.com/office/drawing/2017/decorative" val="1"/>
              </a:ext>
            </a:extLst>
          </p:cNvPr>
          <p:cNvSpPr>
            <a:spLocks noChangeAspect="1"/>
          </p:cNvSpPr>
          <p:nvPr userDrawn="1"/>
        </p:nvSpPr>
        <p:spPr>
          <a:xfrm>
            <a:off x="5676157" y="531084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 name="Picture Placeholder 3">
            <a:extLst>
              <a:ext uri="{FF2B5EF4-FFF2-40B4-BE49-F238E27FC236}">
                <a16:creationId xmlns:a16="http://schemas.microsoft.com/office/drawing/2014/main" id="{F2E82C8C-C099-E68B-8A66-ED8B5C321D97}"/>
              </a:ext>
              <a:ext uri="{C183D7F6-B498-43B3-948B-1728B52AA6E4}">
                <adec:decorative xmlns:adec="http://schemas.microsoft.com/office/drawing/2017/decorative" val="1"/>
              </a:ext>
            </a:extLst>
          </p:cNvPr>
          <p:cNvSpPr>
            <a:spLocks noGrp="1" noChangeAspect="1"/>
          </p:cNvSpPr>
          <p:nvPr>
            <p:ph type="pic" sz="quarter" idx="52" hasCustomPrompt="1"/>
          </p:nvPr>
        </p:nvSpPr>
        <p:spPr>
          <a:xfrm>
            <a:off x="5813317" y="544800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2656F272-5E56-5A29-3791-DAB6C1B09DAE}"/>
              </a:ext>
            </a:extLst>
          </p:cNvPr>
          <p:cNvSpPr>
            <a:spLocks noGrp="1"/>
          </p:cNvSpPr>
          <p:nvPr>
            <p:ph type="body" sz="quarter" idx="117" hasCustomPrompt="1"/>
          </p:nvPr>
        </p:nvSpPr>
        <p:spPr>
          <a:xfrm>
            <a:off x="6955571" y="443980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2" name="Text Placeholder 27">
            <a:extLst>
              <a:ext uri="{FF2B5EF4-FFF2-40B4-BE49-F238E27FC236}">
                <a16:creationId xmlns:a16="http://schemas.microsoft.com/office/drawing/2014/main" id="{3D745B2A-155D-87B9-1B46-4C938AD41BF5}"/>
              </a:ext>
            </a:extLst>
          </p:cNvPr>
          <p:cNvSpPr>
            <a:spLocks noGrp="1"/>
          </p:cNvSpPr>
          <p:nvPr>
            <p:ph type="body" sz="quarter" idx="50" hasCustomPrompt="1"/>
          </p:nvPr>
        </p:nvSpPr>
        <p:spPr>
          <a:xfrm>
            <a:off x="6955571" y="4167179"/>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7" name="Rectangle 36">
            <a:extLst>
              <a:ext uri="{FF2B5EF4-FFF2-40B4-BE49-F238E27FC236}">
                <a16:creationId xmlns:a16="http://schemas.microsoft.com/office/drawing/2014/main" id="{4334B6C4-AAC1-19AA-C31D-13F79ED0623E}"/>
              </a:ext>
              <a:ext uri="{C183D7F6-B498-43B3-948B-1728B52AA6E4}">
                <adec:decorative xmlns:adec="http://schemas.microsoft.com/office/drawing/2017/decorative" val="1"/>
              </a:ext>
            </a:extLst>
          </p:cNvPr>
          <p:cNvSpPr>
            <a:spLocks noChangeAspect="1"/>
          </p:cNvSpPr>
          <p:nvPr userDrawn="1"/>
        </p:nvSpPr>
        <p:spPr>
          <a:xfrm>
            <a:off x="5676157" y="416717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B6A6975C-7214-CB71-02AA-3083D994EEB5}"/>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5813317" y="4304339"/>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 name="Text Placeholder 1">
            <a:extLst>
              <a:ext uri="{FF2B5EF4-FFF2-40B4-BE49-F238E27FC236}">
                <a16:creationId xmlns:a16="http://schemas.microsoft.com/office/drawing/2014/main" id="{3F557274-DE77-36C0-7BF9-CCFF7F3B873B}"/>
              </a:ext>
            </a:extLst>
          </p:cNvPr>
          <p:cNvSpPr>
            <a:spLocks noGrp="1"/>
          </p:cNvSpPr>
          <p:nvPr>
            <p:ph type="body" sz="quarter" idx="116" hasCustomPrompt="1"/>
          </p:nvPr>
        </p:nvSpPr>
        <p:spPr>
          <a:xfrm>
            <a:off x="6955571" y="3294435"/>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40" name="Text Placeholder 27">
            <a:extLst>
              <a:ext uri="{FF2B5EF4-FFF2-40B4-BE49-F238E27FC236}">
                <a16:creationId xmlns:a16="http://schemas.microsoft.com/office/drawing/2014/main" id="{16BE1F76-CE77-FBB2-EFFC-5F077BFA5428}"/>
              </a:ext>
            </a:extLst>
          </p:cNvPr>
          <p:cNvSpPr>
            <a:spLocks noGrp="1"/>
          </p:cNvSpPr>
          <p:nvPr>
            <p:ph type="body" sz="quarter" idx="48" hasCustomPrompt="1"/>
          </p:nvPr>
        </p:nvSpPr>
        <p:spPr>
          <a:xfrm>
            <a:off x="6955571" y="3023515"/>
            <a:ext cx="4622452" cy="17373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35" name="Rectangle 34">
            <a:extLst>
              <a:ext uri="{FF2B5EF4-FFF2-40B4-BE49-F238E27FC236}">
                <a16:creationId xmlns:a16="http://schemas.microsoft.com/office/drawing/2014/main" id="{5ABF89B0-15FC-E815-98C5-6552B65290DC}"/>
              </a:ext>
              <a:ext uri="{C183D7F6-B498-43B3-948B-1728B52AA6E4}">
                <adec:decorative xmlns:adec="http://schemas.microsoft.com/office/drawing/2017/decorative" val="1"/>
              </a:ext>
            </a:extLst>
          </p:cNvPr>
          <p:cNvSpPr>
            <a:spLocks noChangeAspect="1"/>
          </p:cNvSpPr>
          <p:nvPr userDrawn="1"/>
        </p:nvSpPr>
        <p:spPr>
          <a:xfrm>
            <a:off x="5676157" y="302351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612506B8-82E4-362E-E50D-C0FDE84589EE}"/>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5813317" y="3160675"/>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6" name="Text Placeholder 1">
            <a:extLst>
              <a:ext uri="{FF2B5EF4-FFF2-40B4-BE49-F238E27FC236}">
                <a16:creationId xmlns:a16="http://schemas.microsoft.com/office/drawing/2014/main" id="{86B910A8-E611-5D84-4453-D8D138030BC5}"/>
              </a:ext>
            </a:extLst>
          </p:cNvPr>
          <p:cNvSpPr>
            <a:spLocks noGrp="1"/>
          </p:cNvSpPr>
          <p:nvPr>
            <p:ph type="body" sz="quarter" idx="115" hasCustomPrompt="1"/>
          </p:nvPr>
        </p:nvSpPr>
        <p:spPr>
          <a:xfrm>
            <a:off x="6955571" y="2150052"/>
            <a:ext cx="4622452" cy="457200"/>
          </a:xfrm>
        </p:spPr>
        <p:txBody>
          <a:bodyPr anchor="t">
            <a:noAutofit/>
          </a:bodyPr>
          <a:lstStyle>
            <a:lvl1pPr marL="0" indent="0" algn="l">
              <a:lnSpc>
                <a:spcPct val="120000"/>
              </a:lnSpc>
              <a:buNone/>
              <a:defRPr sz="1200" b="0" i="0" spc="0" baseline="0">
                <a:solidFill>
                  <a:schemeClr val="bg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a:t>
            </a:r>
            <a:r>
              <a:rPr lang="en-US"/>
              <a:t>.</a:t>
            </a:r>
          </a:p>
        </p:txBody>
      </p:sp>
      <p:sp>
        <p:nvSpPr>
          <p:cNvPr id="28" name="Text Placeholder 27">
            <a:extLst>
              <a:ext uri="{FF2B5EF4-FFF2-40B4-BE49-F238E27FC236}">
                <a16:creationId xmlns:a16="http://schemas.microsoft.com/office/drawing/2014/main" id="{0BAFB08D-AEF3-C772-5828-557FACA49B9D}"/>
              </a:ext>
            </a:extLst>
          </p:cNvPr>
          <p:cNvSpPr>
            <a:spLocks noGrp="1"/>
          </p:cNvSpPr>
          <p:nvPr>
            <p:ph type="body" sz="quarter" idx="15" hasCustomPrompt="1"/>
          </p:nvPr>
        </p:nvSpPr>
        <p:spPr>
          <a:xfrm>
            <a:off x="6955571" y="1879852"/>
            <a:ext cx="4622452" cy="173016"/>
          </a:xfrm>
        </p:spPr>
        <p:txBody>
          <a:bodyPr/>
          <a:lstStyle>
            <a:lvl1pPr marL="0" indent="0" algn="l" defTabSz="914377" rtl="0" eaLnBrk="1" latinLnBrk="0" hangingPunct="1">
              <a:lnSpc>
                <a:spcPct val="100000"/>
              </a:lnSpc>
              <a:spcBef>
                <a:spcPts val="0"/>
              </a:spcBef>
              <a:spcAft>
                <a:spcPts val="600"/>
              </a:spcAft>
              <a:buClr>
                <a:schemeClr val="tx1"/>
              </a:buClr>
              <a:buFont typeface="Arial" panose="020B0604020202020204" pitchFamily="34" charset="0"/>
              <a:buNone/>
              <a:tabLst/>
              <a:defRPr lang="en-US" sz="1000" b="1" i="0" kern="900" cap="all" spc="180" baseline="0" dirty="0">
                <a:solidFill>
                  <a:schemeClr val="bg2"/>
                </a:solidFill>
                <a:latin typeface="Gibson SemiBold" pitchFamily="2" charset="77"/>
                <a:ea typeface="+mn-ea"/>
                <a:cs typeface="+mn-cs"/>
              </a:defRPr>
            </a:lvl1pPr>
          </a:lstStyle>
          <a:p>
            <a:r>
              <a:rPr lang="en-US">
                <a:solidFill>
                  <a:schemeClr val="bg2"/>
                </a:solidFill>
              </a:rPr>
              <a:t>YEAR/MILESTONE</a:t>
            </a:r>
          </a:p>
        </p:txBody>
      </p:sp>
      <p:sp>
        <p:nvSpPr>
          <p:cNvPr id="29" name="Rectangle 28">
            <a:extLst>
              <a:ext uri="{FF2B5EF4-FFF2-40B4-BE49-F238E27FC236}">
                <a16:creationId xmlns:a16="http://schemas.microsoft.com/office/drawing/2014/main" id="{E3CE3B7D-E085-FF93-EA80-EF3BC43FD4AF}"/>
              </a:ext>
              <a:ext uri="{C183D7F6-B498-43B3-948B-1728B52AA6E4}">
                <adec:decorative xmlns:adec="http://schemas.microsoft.com/office/drawing/2017/decorative" val="1"/>
              </a:ext>
            </a:extLst>
          </p:cNvPr>
          <p:cNvSpPr>
            <a:spLocks noChangeAspect="1"/>
          </p:cNvSpPr>
          <p:nvPr userDrawn="1"/>
        </p:nvSpPr>
        <p:spPr>
          <a:xfrm>
            <a:off x="5676157" y="187985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EC426136-609E-5097-773D-1E6716DB0B25}"/>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5813317" y="2017011"/>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77" name="Title Placeholder 3">
            <a:extLst>
              <a:ext uri="{FF2B5EF4-FFF2-40B4-BE49-F238E27FC236}">
                <a16:creationId xmlns:a16="http://schemas.microsoft.com/office/drawing/2014/main" id="{FD699B45-E2FB-6A09-ACB4-99C54094EF07}"/>
              </a:ext>
            </a:extLst>
          </p:cNvPr>
          <p:cNvSpPr>
            <a:spLocks noGrp="1"/>
          </p:cNvSpPr>
          <p:nvPr>
            <p:ph type="title" hasCustomPrompt="1"/>
          </p:nvPr>
        </p:nvSpPr>
        <p:spPr>
          <a:xfrm>
            <a:off x="5676157" y="685800"/>
            <a:ext cx="5906243" cy="795454"/>
          </a:xfrm>
          <a:prstGeom prst="rect">
            <a:avLst/>
          </a:prstGeom>
        </p:spPr>
        <p:txBody>
          <a:bodyPr vert="horz" lIns="0" tIns="0" rIns="0" bIns="0" rtlCol="0" anchor="b" anchorCtr="0">
            <a:noAutofit/>
          </a:bodyPr>
          <a:lstStyle>
            <a:lvl1pPr algn="l">
              <a:defRPr>
                <a:solidFill>
                  <a:schemeClr val="bg2"/>
                </a:solidFill>
              </a:defRPr>
            </a:lvl1pPr>
          </a:lstStyle>
          <a:p>
            <a:r>
              <a:rPr lang="en-US"/>
              <a:t>Content Slide Title –</a:t>
            </a:r>
            <a:br>
              <a:rPr lang="en-US"/>
            </a:br>
            <a:r>
              <a:rPr lang="en-US"/>
              <a:t>Timeline with 4 Items</a:t>
            </a:r>
          </a:p>
        </p:txBody>
      </p:sp>
    </p:spTree>
    <p:extLst>
      <p:ext uri="{BB962C8B-B14F-4D97-AF65-F5344CB8AC3E}">
        <p14:creationId xmlns:p14="http://schemas.microsoft.com/office/powerpoint/2010/main" val="2554251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 2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0" name="Text Placeholder 2">
            <a:extLst>
              <a:ext uri="{FF2B5EF4-FFF2-40B4-BE49-F238E27FC236}">
                <a16:creationId xmlns:a16="http://schemas.microsoft.com/office/drawing/2014/main" id="{FB7EEE60-7A06-BA92-4732-78317517FAF7}"/>
              </a:ext>
            </a:extLst>
          </p:cNvPr>
          <p:cNvSpPr>
            <a:spLocks noGrp="1"/>
          </p:cNvSpPr>
          <p:nvPr>
            <p:ph type="body" sz="quarter" idx="77" hasCustomPrompt="1"/>
          </p:nvPr>
        </p:nvSpPr>
        <p:spPr>
          <a:xfrm>
            <a:off x="6390848"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9" name="Text Placeholder 3">
            <a:extLst>
              <a:ext uri="{FF2B5EF4-FFF2-40B4-BE49-F238E27FC236}">
                <a16:creationId xmlns:a16="http://schemas.microsoft.com/office/drawing/2014/main" id="{E1035B19-13B4-80C6-0BFE-FA4688449215}"/>
              </a:ext>
            </a:extLst>
          </p:cNvPr>
          <p:cNvSpPr>
            <a:spLocks noGrp="1"/>
          </p:cNvSpPr>
          <p:nvPr>
            <p:ph type="body" sz="quarter" idx="76" hasCustomPrompt="1"/>
          </p:nvPr>
        </p:nvSpPr>
        <p:spPr>
          <a:xfrm>
            <a:off x="6371763"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8" name="Text Placeholder 2">
            <a:extLst>
              <a:ext uri="{FF2B5EF4-FFF2-40B4-BE49-F238E27FC236}">
                <a16:creationId xmlns:a16="http://schemas.microsoft.com/office/drawing/2014/main" id="{E1637BD1-CBB0-5961-C11D-0D3CF7F25379}"/>
              </a:ext>
            </a:extLst>
          </p:cNvPr>
          <p:cNvSpPr>
            <a:spLocks noGrp="1"/>
          </p:cNvSpPr>
          <p:nvPr>
            <p:ph type="body" sz="quarter" idx="12" hasCustomPrompt="1"/>
          </p:nvPr>
        </p:nvSpPr>
        <p:spPr>
          <a:xfrm>
            <a:off x="609600" y="4163768"/>
            <a:ext cx="5198168" cy="2008432"/>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 name="Text Placeholder 3">
            <a:extLst>
              <a:ext uri="{FF2B5EF4-FFF2-40B4-BE49-F238E27FC236}">
                <a16:creationId xmlns:a16="http://schemas.microsoft.com/office/drawing/2014/main" id="{73193D02-C1EF-E68A-C9B2-50B4EBF6B3C0}"/>
              </a:ext>
            </a:extLst>
          </p:cNvPr>
          <p:cNvSpPr>
            <a:spLocks noGrp="1"/>
          </p:cNvSpPr>
          <p:nvPr>
            <p:ph type="body" sz="quarter" idx="75" hasCustomPrompt="1"/>
          </p:nvPr>
        </p:nvSpPr>
        <p:spPr>
          <a:xfrm>
            <a:off x="609600" y="3442583"/>
            <a:ext cx="5198168"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1" name="Text Placeholder 26">
            <a:extLst>
              <a:ext uri="{FF2B5EF4-FFF2-40B4-BE49-F238E27FC236}">
                <a16:creationId xmlns:a16="http://schemas.microsoft.com/office/drawing/2014/main" id="{2324532C-88A7-4DA5-7050-5E86E497D607}"/>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2" name="Title Placeholder 3">
            <a:extLst>
              <a:ext uri="{FF2B5EF4-FFF2-40B4-BE49-F238E27FC236}">
                <a16:creationId xmlns:a16="http://schemas.microsoft.com/office/drawing/2014/main" id="{59C4FBF9-B2EE-594B-F487-044F8E403C00}"/>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2 Across with Intro</a:t>
            </a:r>
          </a:p>
        </p:txBody>
      </p:sp>
      <p:sp>
        <p:nvSpPr>
          <p:cNvPr id="6" name="Rectangle 5">
            <a:extLst>
              <a:ext uri="{FF2B5EF4-FFF2-40B4-BE49-F238E27FC236}">
                <a16:creationId xmlns:a16="http://schemas.microsoft.com/office/drawing/2014/main" id="{B9512FE4-53F1-B8EC-3154-ECE1D229A95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pyright">
            <a:extLst>
              <a:ext uri="{FF2B5EF4-FFF2-40B4-BE49-F238E27FC236}">
                <a16:creationId xmlns:a16="http://schemas.microsoft.com/office/drawing/2014/main" id="{7F57425E-7C94-5424-8C3E-077595F8722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Tree>
    <p:extLst>
      <p:ext uri="{BB962C8B-B14F-4D97-AF65-F5344CB8AC3E}">
        <p14:creationId xmlns:p14="http://schemas.microsoft.com/office/powerpoint/2010/main" val="1286113714"/>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 3 Across with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0501AF-802B-B2D0-6A7D-BE6CA241844D}"/>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9" name="Copyright">
            <a:extLst>
              <a:ext uri="{FF2B5EF4-FFF2-40B4-BE49-F238E27FC236}">
                <a16:creationId xmlns:a16="http://schemas.microsoft.com/office/drawing/2014/main" id="{845488BD-EE5A-6E80-B4B6-D9370FEEE7E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828974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828974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446252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4462272"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8781" y="4163768"/>
            <a:ext cx="3291840" cy="1977436"/>
          </a:xfrm>
        </p:spPr>
        <p:txBody>
          <a:bodyPr>
            <a:noAutofit/>
          </a:bodyPr>
          <a:lstStyle>
            <a:lvl1pPr marL="0" indent="0" algn="l">
              <a:lnSpc>
                <a:spcPct val="120000"/>
              </a:lnSpc>
              <a:spcBef>
                <a:spcPts val="0"/>
              </a:spcBef>
              <a:spcAft>
                <a:spcPts val="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8781" y="3442583"/>
            <a:ext cx="3291840" cy="576072"/>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8781"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8781" y="1097280"/>
            <a:ext cx="10972800" cy="430887"/>
          </a:xfrm>
          <a:prstGeom prst="rect">
            <a:avLst/>
          </a:prstGeom>
        </p:spPr>
        <p:txBody>
          <a:bodyPr vert="horz" lIns="0" tIns="0" rIns="0" bIns="0" rtlCol="0" anchor="t" anchorCtr="0">
            <a:noAutofit/>
          </a:bodyPr>
          <a:lstStyle/>
          <a:p>
            <a:r>
              <a:rPr lang="en-US"/>
              <a:t>Content Slide Title – 3 Across with Intro</a:t>
            </a:r>
          </a:p>
        </p:txBody>
      </p:sp>
      <p:sp>
        <p:nvSpPr>
          <p:cNvPr id="2" name="Rectangle 1">
            <a:extLst>
              <a:ext uri="{FF2B5EF4-FFF2-40B4-BE49-F238E27FC236}">
                <a16:creationId xmlns:a16="http://schemas.microsoft.com/office/drawing/2014/main" id="{01B804D2-767E-4CDD-925D-AA6F4595AA4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66727"/>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 4 Across with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0" y="2971800"/>
            <a:ext cx="12192000" cy="388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8" name="Copyright">
            <a:extLst>
              <a:ext uri="{FF2B5EF4-FFF2-40B4-BE49-F238E27FC236}">
                <a16:creationId xmlns:a16="http://schemas.microsoft.com/office/drawing/2014/main" id="{911A53AA-A376-EE74-71CF-EA90AB5EF61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5" name="Text Placeholder 2">
            <a:extLst>
              <a:ext uri="{FF2B5EF4-FFF2-40B4-BE49-F238E27FC236}">
                <a16:creationId xmlns:a16="http://schemas.microsoft.com/office/drawing/2014/main" id="{D8D66152-4EF4-4D9A-EE1F-0270252DD1C3}"/>
              </a:ext>
            </a:extLst>
          </p:cNvPr>
          <p:cNvSpPr>
            <a:spLocks noGrp="1"/>
          </p:cNvSpPr>
          <p:nvPr>
            <p:ph type="body" sz="quarter" idx="88" hasCustomPrompt="1"/>
          </p:nvPr>
        </p:nvSpPr>
        <p:spPr>
          <a:xfrm>
            <a:off x="9279773"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36" name="Text Placeholder 3">
            <a:extLst>
              <a:ext uri="{FF2B5EF4-FFF2-40B4-BE49-F238E27FC236}">
                <a16:creationId xmlns:a16="http://schemas.microsoft.com/office/drawing/2014/main" id="{978A3885-01E4-7E7D-F75A-AF97EFABF2DD}"/>
              </a:ext>
            </a:extLst>
          </p:cNvPr>
          <p:cNvSpPr>
            <a:spLocks noGrp="1"/>
          </p:cNvSpPr>
          <p:nvPr>
            <p:ph type="body" sz="quarter" idx="81" hasCustomPrompt="1"/>
          </p:nvPr>
        </p:nvSpPr>
        <p:spPr>
          <a:xfrm>
            <a:off x="9279773"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#4</a:t>
            </a:r>
          </a:p>
        </p:txBody>
      </p:sp>
      <p:sp>
        <p:nvSpPr>
          <p:cNvPr id="44" name="Text Placeholder 2">
            <a:extLst>
              <a:ext uri="{FF2B5EF4-FFF2-40B4-BE49-F238E27FC236}">
                <a16:creationId xmlns:a16="http://schemas.microsoft.com/office/drawing/2014/main" id="{3CC7FB58-447D-5263-D174-3FEA6DE7EE99}"/>
              </a:ext>
            </a:extLst>
          </p:cNvPr>
          <p:cNvSpPr>
            <a:spLocks noGrp="1"/>
          </p:cNvSpPr>
          <p:nvPr>
            <p:ph type="body" sz="quarter" idx="87" hasCustomPrompt="1"/>
          </p:nvPr>
        </p:nvSpPr>
        <p:spPr>
          <a:xfrm>
            <a:off x="6386954"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amet consectetur adipiscing elit lorem ipsum dolor sit amet consectetur adipiscing elit</a:t>
            </a:r>
          </a:p>
          <a:p>
            <a:pPr lvl="0"/>
            <a:endParaRPr lang="en-US">
              <a:effectLst/>
            </a:endParaRPr>
          </a:p>
        </p:txBody>
      </p:sp>
      <p:sp>
        <p:nvSpPr>
          <p:cNvPr id="38" name="Text Placeholder 3">
            <a:extLst>
              <a:ext uri="{FF2B5EF4-FFF2-40B4-BE49-F238E27FC236}">
                <a16:creationId xmlns:a16="http://schemas.microsoft.com/office/drawing/2014/main" id="{B29F4956-4628-7778-B0FE-D2DEA2CF8D65}"/>
              </a:ext>
            </a:extLst>
          </p:cNvPr>
          <p:cNvSpPr>
            <a:spLocks noGrp="1"/>
          </p:cNvSpPr>
          <p:nvPr>
            <p:ph type="body" sz="quarter" idx="83" hasCustomPrompt="1"/>
          </p:nvPr>
        </p:nvSpPr>
        <p:spPr>
          <a:xfrm>
            <a:off x="6389715"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#3</a:t>
            </a:r>
          </a:p>
        </p:txBody>
      </p:sp>
      <p:sp>
        <p:nvSpPr>
          <p:cNvPr id="43" name="Text Placeholder 2">
            <a:extLst>
              <a:ext uri="{FF2B5EF4-FFF2-40B4-BE49-F238E27FC236}">
                <a16:creationId xmlns:a16="http://schemas.microsoft.com/office/drawing/2014/main" id="{330D1AFB-0DA7-3C45-B40F-0700FB8DE318}"/>
              </a:ext>
            </a:extLst>
          </p:cNvPr>
          <p:cNvSpPr>
            <a:spLocks noGrp="1"/>
          </p:cNvSpPr>
          <p:nvPr>
            <p:ph type="body" sz="quarter" idx="86" hasCustomPrompt="1"/>
          </p:nvPr>
        </p:nvSpPr>
        <p:spPr>
          <a:xfrm>
            <a:off x="3499656"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40" name="Text Placeholder 3">
            <a:extLst>
              <a:ext uri="{FF2B5EF4-FFF2-40B4-BE49-F238E27FC236}">
                <a16:creationId xmlns:a16="http://schemas.microsoft.com/office/drawing/2014/main" id="{E2C70BEA-27DC-16D7-0D46-D43FEA49242F}"/>
              </a:ext>
            </a:extLst>
          </p:cNvPr>
          <p:cNvSpPr>
            <a:spLocks noGrp="1"/>
          </p:cNvSpPr>
          <p:nvPr>
            <p:ph type="body" sz="quarter" idx="85" hasCustomPrompt="1"/>
          </p:nvPr>
        </p:nvSpPr>
        <p:spPr>
          <a:xfrm>
            <a:off x="3499657"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#2</a:t>
            </a:r>
          </a:p>
        </p:txBody>
      </p:sp>
      <p:sp>
        <p:nvSpPr>
          <p:cNvPr id="41" name="Text Placeholder 2">
            <a:extLst>
              <a:ext uri="{FF2B5EF4-FFF2-40B4-BE49-F238E27FC236}">
                <a16:creationId xmlns:a16="http://schemas.microsoft.com/office/drawing/2014/main" id="{4EA75F52-4C1D-949F-A467-1504430241E4}"/>
              </a:ext>
            </a:extLst>
          </p:cNvPr>
          <p:cNvSpPr>
            <a:spLocks noGrp="1"/>
          </p:cNvSpPr>
          <p:nvPr>
            <p:ph type="body" sz="quarter" idx="12" hasCustomPrompt="1"/>
          </p:nvPr>
        </p:nvSpPr>
        <p:spPr>
          <a:xfrm>
            <a:off x="609600" y="4158776"/>
            <a:ext cx="2302625" cy="2013424"/>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endParaRPr lang="en-US">
              <a:effectLst/>
            </a:endParaRPr>
          </a:p>
          <a:p>
            <a:pPr lvl="0"/>
            <a:endParaRPr lang="en-US">
              <a:effectLst/>
            </a:endParaRPr>
          </a:p>
        </p:txBody>
      </p:sp>
      <p:sp>
        <p:nvSpPr>
          <p:cNvPr id="7" name="Text Placeholder 3">
            <a:extLst>
              <a:ext uri="{FF2B5EF4-FFF2-40B4-BE49-F238E27FC236}">
                <a16:creationId xmlns:a16="http://schemas.microsoft.com/office/drawing/2014/main" id="{760802A1-3492-2B92-75C1-7C23FCD7F05F}"/>
              </a:ext>
            </a:extLst>
          </p:cNvPr>
          <p:cNvSpPr>
            <a:spLocks noGrp="1"/>
          </p:cNvSpPr>
          <p:nvPr>
            <p:ph type="body" sz="quarter" idx="69" hasCustomPrompt="1"/>
          </p:nvPr>
        </p:nvSpPr>
        <p:spPr>
          <a:xfrm>
            <a:off x="609600" y="3436400"/>
            <a:ext cx="2302625" cy="577797"/>
          </a:xfrm>
        </p:spPr>
        <p:txBody>
          <a:bodyPr wrap="square" lIns="0" tIns="0" rIns="0" bIns="0" anchor="b">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600" b="0" i="0" kern="1200" spc="0" baseline="0" dirty="0">
                <a:solidFill>
                  <a:schemeClr val="tx1"/>
                </a:solidFill>
                <a:latin typeface="Gibson Medium" panose="02000000000000000000" pitchFamily="2" charset="77"/>
                <a:ea typeface="+mj-ea"/>
                <a:cs typeface="+mj-cs"/>
              </a:defRPr>
            </a:lvl1pPr>
          </a:lstStyle>
          <a:p>
            <a:pPr lvl="0"/>
            <a:r>
              <a:rPr lang="en-US" err="1"/>
              <a:t>Subheader</a:t>
            </a:r>
            <a:r>
              <a:rPr lang="en-US"/>
              <a:t> #1</a:t>
            </a:r>
          </a:p>
        </p:txBody>
      </p:sp>
      <p:sp>
        <p:nvSpPr>
          <p:cNvPr id="12" name="Text Placeholder 26">
            <a:extLst>
              <a:ext uri="{FF2B5EF4-FFF2-40B4-BE49-F238E27FC236}">
                <a16:creationId xmlns:a16="http://schemas.microsoft.com/office/drawing/2014/main" id="{DAD1EDB8-C13E-9C94-FEC4-1EFDC0D2B836}"/>
              </a:ext>
            </a:extLst>
          </p:cNvPr>
          <p:cNvSpPr>
            <a:spLocks noGrp="1"/>
          </p:cNvSpPr>
          <p:nvPr>
            <p:ph type="body" sz="quarter" idx="79" hasCustomPrompt="1"/>
          </p:nvPr>
        </p:nvSpPr>
        <p:spPr>
          <a:xfrm>
            <a:off x="609600" y="1737360"/>
            <a:ext cx="10972800" cy="1005840"/>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5" name="Title Placeholder 3">
            <a:extLst>
              <a:ext uri="{FF2B5EF4-FFF2-40B4-BE49-F238E27FC236}">
                <a16:creationId xmlns:a16="http://schemas.microsoft.com/office/drawing/2014/main" id="{59D01CEA-954A-C78D-5D24-C4C329868956}"/>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p>
            <a:r>
              <a:rPr lang="en-US"/>
              <a:t>Content Slide Title – 4 Across with Intro</a:t>
            </a:r>
          </a:p>
        </p:txBody>
      </p:sp>
      <p:sp>
        <p:nvSpPr>
          <p:cNvPr id="2" name="Rectangle 1">
            <a:extLst>
              <a:ext uri="{FF2B5EF4-FFF2-40B4-BE49-F238E27FC236}">
                <a16:creationId xmlns:a16="http://schemas.microsoft.com/office/drawing/2014/main" id="{1AF28407-8EB6-732C-78FF-4A7263BF61A4}"/>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25645"/>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 8 Across">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0F2C1E2-5C6D-8D6E-1E66-BF619620AA85}"/>
              </a:ext>
              <a:ext uri="{C183D7F6-B498-43B3-948B-1728B52AA6E4}">
                <adec:decorative xmlns:adec="http://schemas.microsoft.com/office/drawing/2017/decorative" val="1"/>
              </a:ext>
            </a:extLst>
          </p:cNvPr>
          <p:cNvSpPr/>
          <p:nvPr userDrawn="1"/>
        </p:nvSpPr>
        <p:spPr>
          <a:xfrm>
            <a:off x="0" y="2194560"/>
            <a:ext cx="12192000" cy="4663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p>
        </p:txBody>
      </p:sp>
      <p:pic>
        <p:nvPicPr>
          <p:cNvPr id="41" name="Logo">
            <a:extLst>
              <a:ext uri="{FF2B5EF4-FFF2-40B4-BE49-F238E27FC236}">
                <a16:creationId xmlns:a16="http://schemas.microsoft.com/office/drawing/2014/main" id="{EDBB1E53-6F41-89A4-0533-C7425C482DDE}"/>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40" name="Copyright">
            <a:extLst>
              <a:ext uri="{FF2B5EF4-FFF2-40B4-BE49-F238E27FC236}">
                <a16:creationId xmlns:a16="http://schemas.microsoft.com/office/drawing/2014/main" id="{F63063DE-6FD9-4CD9-2851-C1F12A7FBE6B}"/>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28" name="Text Placeholder 2">
            <a:extLst>
              <a:ext uri="{FF2B5EF4-FFF2-40B4-BE49-F238E27FC236}">
                <a16:creationId xmlns:a16="http://schemas.microsoft.com/office/drawing/2014/main" id="{45906B07-BD93-6E22-B8ED-66EEE34AFA9D}"/>
              </a:ext>
            </a:extLst>
          </p:cNvPr>
          <p:cNvSpPr>
            <a:spLocks noGrp="1"/>
          </p:cNvSpPr>
          <p:nvPr>
            <p:ph type="body" sz="quarter" idx="88" hasCustomPrompt="1"/>
          </p:nvPr>
        </p:nvSpPr>
        <p:spPr>
          <a:xfrm>
            <a:off x="9258335" y="5300326"/>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7" name="Text Placeholder 1">
            <a:extLst>
              <a:ext uri="{FF2B5EF4-FFF2-40B4-BE49-F238E27FC236}">
                <a16:creationId xmlns:a16="http://schemas.microsoft.com/office/drawing/2014/main" id="{B35FEE91-AC9B-25A0-C605-A65879E6AFC3}"/>
              </a:ext>
            </a:extLst>
          </p:cNvPr>
          <p:cNvSpPr>
            <a:spLocks noGrp="1"/>
          </p:cNvSpPr>
          <p:nvPr>
            <p:ph type="body" sz="quarter" idx="87" hasCustomPrompt="1"/>
          </p:nvPr>
        </p:nvSpPr>
        <p:spPr>
          <a:xfrm>
            <a:off x="9258335"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26" name="Text Placeholder 2">
            <a:extLst>
              <a:ext uri="{FF2B5EF4-FFF2-40B4-BE49-F238E27FC236}">
                <a16:creationId xmlns:a16="http://schemas.microsoft.com/office/drawing/2014/main" id="{92DF33A3-A8E0-1B35-B242-C79E27F9FAA6}"/>
              </a:ext>
            </a:extLst>
          </p:cNvPr>
          <p:cNvSpPr>
            <a:spLocks noGrp="1"/>
          </p:cNvSpPr>
          <p:nvPr>
            <p:ph type="body" sz="quarter" idx="84" hasCustomPrompt="1"/>
          </p:nvPr>
        </p:nvSpPr>
        <p:spPr>
          <a:xfrm>
            <a:off x="6375424"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5" name="Text Placeholder 1">
            <a:extLst>
              <a:ext uri="{FF2B5EF4-FFF2-40B4-BE49-F238E27FC236}">
                <a16:creationId xmlns:a16="http://schemas.microsoft.com/office/drawing/2014/main" id="{02FD8049-1DAA-4DB0-F836-234825C1C3EB}"/>
              </a:ext>
            </a:extLst>
          </p:cNvPr>
          <p:cNvSpPr>
            <a:spLocks noGrp="1"/>
          </p:cNvSpPr>
          <p:nvPr>
            <p:ph type="body" sz="quarter" idx="83" hasCustomPrompt="1"/>
          </p:nvPr>
        </p:nvSpPr>
        <p:spPr>
          <a:xfrm>
            <a:off x="6375424"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24" name="Text Placeholder 2">
            <a:extLst>
              <a:ext uri="{FF2B5EF4-FFF2-40B4-BE49-F238E27FC236}">
                <a16:creationId xmlns:a16="http://schemas.microsoft.com/office/drawing/2014/main" id="{DE61401C-BB81-00C9-7E97-2F00662ABAA5}"/>
              </a:ext>
            </a:extLst>
          </p:cNvPr>
          <p:cNvSpPr>
            <a:spLocks noGrp="1"/>
          </p:cNvSpPr>
          <p:nvPr>
            <p:ph type="body" sz="quarter" idx="80" hasCustomPrompt="1"/>
          </p:nvPr>
        </p:nvSpPr>
        <p:spPr>
          <a:xfrm>
            <a:off x="3460427"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3" name="Text Placeholder 1">
            <a:extLst>
              <a:ext uri="{FF2B5EF4-FFF2-40B4-BE49-F238E27FC236}">
                <a16:creationId xmlns:a16="http://schemas.microsoft.com/office/drawing/2014/main" id="{302CEA3F-080E-048D-CE30-FE92E69F4545}"/>
              </a:ext>
            </a:extLst>
          </p:cNvPr>
          <p:cNvSpPr>
            <a:spLocks noGrp="1"/>
          </p:cNvSpPr>
          <p:nvPr>
            <p:ph type="body" sz="quarter" idx="79" hasCustomPrompt="1"/>
          </p:nvPr>
        </p:nvSpPr>
        <p:spPr>
          <a:xfrm>
            <a:off x="3460427"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22" name="Text Placeholder 2">
            <a:extLst>
              <a:ext uri="{FF2B5EF4-FFF2-40B4-BE49-F238E27FC236}">
                <a16:creationId xmlns:a16="http://schemas.microsoft.com/office/drawing/2014/main" id="{C2398B50-ED59-3520-0959-753F63818256}"/>
              </a:ext>
            </a:extLst>
          </p:cNvPr>
          <p:cNvSpPr>
            <a:spLocks noGrp="1"/>
          </p:cNvSpPr>
          <p:nvPr>
            <p:ph type="body" sz="quarter" idx="76" hasCustomPrompt="1"/>
          </p:nvPr>
        </p:nvSpPr>
        <p:spPr>
          <a:xfrm>
            <a:off x="609600" y="5300326"/>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1" name="Text Placeholder 1">
            <a:extLst>
              <a:ext uri="{FF2B5EF4-FFF2-40B4-BE49-F238E27FC236}">
                <a16:creationId xmlns:a16="http://schemas.microsoft.com/office/drawing/2014/main" id="{41F90BD6-5477-5268-4099-9D080B87F5E2}"/>
              </a:ext>
            </a:extLst>
          </p:cNvPr>
          <p:cNvSpPr>
            <a:spLocks noGrp="1"/>
          </p:cNvSpPr>
          <p:nvPr>
            <p:ph type="body" sz="quarter" idx="75" hasCustomPrompt="1"/>
          </p:nvPr>
        </p:nvSpPr>
        <p:spPr>
          <a:xfrm>
            <a:off x="609600" y="4614527"/>
            <a:ext cx="2324065" cy="551342"/>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6" name="Text Placeholder 2">
            <a:extLst>
              <a:ext uri="{FF2B5EF4-FFF2-40B4-BE49-F238E27FC236}">
                <a16:creationId xmlns:a16="http://schemas.microsoft.com/office/drawing/2014/main" id="{8B0EDF6A-A0BE-36F5-B64E-881AAF723363}"/>
              </a:ext>
            </a:extLst>
          </p:cNvPr>
          <p:cNvSpPr>
            <a:spLocks noGrp="1"/>
          </p:cNvSpPr>
          <p:nvPr>
            <p:ph type="body" sz="quarter" idx="104" hasCustomPrompt="1"/>
          </p:nvPr>
        </p:nvSpPr>
        <p:spPr>
          <a:xfrm>
            <a:off x="9258335" y="3355368"/>
            <a:ext cx="2324065" cy="871874"/>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5" name="Text Placeholder 1">
            <a:extLst>
              <a:ext uri="{FF2B5EF4-FFF2-40B4-BE49-F238E27FC236}">
                <a16:creationId xmlns:a16="http://schemas.microsoft.com/office/drawing/2014/main" id="{4BA66EA2-946B-90FF-1D2E-7CCECF1B8637}"/>
              </a:ext>
            </a:extLst>
          </p:cNvPr>
          <p:cNvSpPr>
            <a:spLocks noGrp="1"/>
          </p:cNvSpPr>
          <p:nvPr>
            <p:ph type="body" sz="quarter" idx="103" hasCustomPrompt="1"/>
          </p:nvPr>
        </p:nvSpPr>
        <p:spPr>
          <a:xfrm>
            <a:off x="9258335"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4" name="Text Placeholder 2">
            <a:extLst>
              <a:ext uri="{FF2B5EF4-FFF2-40B4-BE49-F238E27FC236}">
                <a16:creationId xmlns:a16="http://schemas.microsoft.com/office/drawing/2014/main" id="{4B3C70EC-B45B-BFE7-9F0D-5B2984993C48}"/>
              </a:ext>
            </a:extLst>
          </p:cNvPr>
          <p:cNvSpPr>
            <a:spLocks noGrp="1"/>
          </p:cNvSpPr>
          <p:nvPr>
            <p:ph type="body" sz="quarter" idx="102" hasCustomPrompt="1"/>
          </p:nvPr>
        </p:nvSpPr>
        <p:spPr>
          <a:xfrm>
            <a:off x="6375424"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3" name="Text Placeholder 1">
            <a:extLst>
              <a:ext uri="{FF2B5EF4-FFF2-40B4-BE49-F238E27FC236}">
                <a16:creationId xmlns:a16="http://schemas.microsoft.com/office/drawing/2014/main" id="{A78A1591-15CA-6CC1-A947-ECFF5BAA1FE8}"/>
              </a:ext>
            </a:extLst>
          </p:cNvPr>
          <p:cNvSpPr>
            <a:spLocks noGrp="1"/>
          </p:cNvSpPr>
          <p:nvPr>
            <p:ph type="body" sz="quarter" idx="101" hasCustomPrompt="1"/>
          </p:nvPr>
        </p:nvSpPr>
        <p:spPr>
          <a:xfrm>
            <a:off x="6375424"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2" name="Text Placeholder 2">
            <a:extLst>
              <a:ext uri="{FF2B5EF4-FFF2-40B4-BE49-F238E27FC236}">
                <a16:creationId xmlns:a16="http://schemas.microsoft.com/office/drawing/2014/main" id="{93B15A55-616A-6DFB-D0D0-A875C56C8716}"/>
              </a:ext>
            </a:extLst>
          </p:cNvPr>
          <p:cNvSpPr>
            <a:spLocks noGrp="1"/>
          </p:cNvSpPr>
          <p:nvPr>
            <p:ph type="body" sz="quarter" idx="100" hasCustomPrompt="1"/>
          </p:nvPr>
        </p:nvSpPr>
        <p:spPr>
          <a:xfrm>
            <a:off x="3460427"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31" name="Text Placeholder 1">
            <a:extLst>
              <a:ext uri="{FF2B5EF4-FFF2-40B4-BE49-F238E27FC236}">
                <a16:creationId xmlns:a16="http://schemas.microsoft.com/office/drawing/2014/main" id="{A0290613-848B-474D-7767-32FA2EBB8B7B}"/>
              </a:ext>
            </a:extLst>
          </p:cNvPr>
          <p:cNvSpPr>
            <a:spLocks noGrp="1"/>
          </p:cNvSpPr>
          <p:nvPr>
            <p:ph type="body" sz="quarter" idx="91" hasCustomPrompt="1"/>
          </p:nvPr>
        </p:nvSpPr>
        <p:spPr>
          <a:xfrm>
            <a:off x="3460427"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30" name="Text Placeholder 2">
            <a:extLst>
              <a:ext uri="{FF2B5EF4-FFF2-40B4-BE49-F238E27FC236}">
                <a16:creationId xmlns:a16="http://schemas.microsoft.com/office/drawing/2014/main" id="{12FC1A14-5E61-2B9F-074D-CF5753A2F1F7}"/>
              </a:ext>
            </a:extLst>
          </p:cNvPr>
          <p:cNvSpPr>
            <a:spLocks noGrp="1"/>
          </p:cNvSpPr>
          <p:nvPr>
            <p:ph type="body" sz="quarter" idx="90" hasCustomPrompt="1"/>
          </p:nvPr>
        </p:nvSpPr>
        <p:spPr>
          <a:xfrm>
            <a:off x="609600" y="3355368"/>
            <a:ext cx="2324065" cy="871874"/>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 consectetur adipiscing elit, sed do</a:t>
            </a:r>
          </a:p>
        </p:txBody>
      </p:sp>
      <p:sp>
        <p:nvSpPr>
          <p:cNvPr id="29" name="Text Placeholder 1">
            <a:extLst>
              <a:ext uri="{FF2B5EF4-FFF2-40B4-BE49-F238E27FC236}">
                <a16:creationId xmlns:a16="http://schemas.microsoft.com/office/drawing/2014/main" id="{19DB0323-0EF8-3C60-2BA2-1FDD48B9F237}"/>
              </a:ext>
            </a:extLst>
          </p:cNvPr>
          <p:cNvSpPr>
            <a:spLocks noGrp="1"/>
          </p:cNvSpPr>
          <p:nvPr>
            <p:ph type="body" sz="quarter" idx="89" hasCustomPrompt="1"/>
          </p:nvPr>
        </p:nvSpPr>
        <p:spPr>
          <a:xfrm>
            <a:off x="609600" y="2658281"/>
            <a:ext cx="2324065" cy="550783"/>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1097280"/>
            <a:ext cx="10972800" cy="430887"/>
          </a:xfrm>
          <a:prstGeom prst="rect">
            <a:avLst/>
          </a:prstGeom>
        </p:spPr>
        <p:txBody>
          <a:bodyPr vert="horz" lIns="0" tIns="0" rIns="0" bIns="0" rtlCol="0" anchor="t" anchorCtr="0">
            <a:noAutofit/>
          </a:bodyPr>
          <a:lstStyle>
            <a:lvl1pPr>
              <a:spcAft>
                <a:spcPts val="0"/>
              </a:spcAft>
              <a:defRPr/>
            </a:lvl1pPr>
          </a:lstStyle>
          <a:p>
            <a:r>
              <a:rPr lang="en-US"/>
              <a:t>Content Slide Title – 4 by 2 Across</a:t>
            </a:r>
          </a:p>
        </p:txBody>
      </p:sp>
      <p:sp>
        <p:nvSpPr>
          <p:cNvPr id="38" name="Rectangle 37">
            <a:extLst>
              <a:ext uri="{FF2B5EF4-FFF2-40B4-BE49-F238E27FC236}">
                <a16:creationId xmlns:a16="http://schemas.microsoft.com/office/drawing/2014/main" id="{8927682E-5783-B0B1-09DE-34D674CA063B}"/>
              </a:ext>
              <a:ext uri="{C183D7F6-B498-43B3-948B-1728B52AA6E4}">
                <adec:decorative xmlns:adec="http://schemas.microsoft.com/office/drawing/2017/decorative" val="1"/>
              </a:ext>
            </a:extLst>
          </p:cNvPr>
          <p:cNvSpPr/>
          <p:nvPr userDrawn="1"/>
        </p:nvSpPr>
        <p:spPr>
          <a:xfrm>
            <a:off x="609600" y="685800"/>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36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mall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F5B9358-8F11-8429-17CD-62A89E287B01}"/>
              </a:ext>
            </a:extLst>
          </p:cNvPr>
          <p:cNvSpPr/>
          <p:nvPr userDrawn="1"/>
        </p:nvSpPr>
        <p:spPr>
          <a:xfrm flipV="1">
            <a:off x="0" y="-2"/>
            <a:ext cx="12192000" cy="685799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latin typeface="Gibson" panose="02000000000000000000" pitchFamily="2" charset="77"/>
            </a:endParaRPr>
          </a:p>
        </p:txBody>
      </p:sp>
      <p:sp>
        <p:nvSpPr>
          <p:cNvPr id="24" name="Background">
            <a:extLst>
              <a:ext uri="{C183D7F6-B498-43B3-948B-1728B52AA6E4}">
                <adec:decorative xmlns:adec="http://schemas.microsoft.com/office/drawing/2017/decorative" val="1"/>
              </a:ext>
            </a:extLst>
          </p:cNvPr>
          <p:cNvSpPr/>
          <p:nvPr userDrawn="1"/>
        </p:nvSpPr>
        <p:spPr>
          <a:xfrm flipV="1">
            <a:off x="7312268" y="1084104"/>
            <a:ext cx="4267201" cy="5773893"/>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a:solidFill>
                <a:schemeClr val="bg2"/>
              </a:solidFill>
              <a:latin typeface="Gibson" panose="02000000000000000000" pitchFamily="2" charset="77"/>
            </a:endParaRPr>
          </a:p>
        </p:txBody>
      </p:sp>
      <p:sp>
        <p:nvSpPr>
          <p:cNvPr id="8" name="Picture Placeholder 3">
            <a:extLst>
              <a:ext uri="{FF2B5EF4-FFF2-40B4-BE49-F238E27FC236}">
                <a16:creationId xmlns:a16="http://schemas.microsoft.com/office/drawing/2014/main" id="{4FCCABF6-1D50-506F-60FF-20C8BF6EE113}"/>
              </a:ext>
              <a:ext uri="{C183D7F6-B498-43B3-948B-1728B52AA6E4}">
                <adec:decorative xmlns:adec="http://schemas.microsoft.com/office/drawing/2017/decorative" val="1"/>
              </a:ext>
            </a:extLst>
          </p:cNvPr>
          <p:cNvSpPr>
            <a:spLocks noGrp="1"/>
          </p:cNvSpPr>
          <p:nvPr>
            <p:ph type="pic" sz="quarter" idx="13" hasCustomPrompt="1"/>
          </p:nvPr>
        </p:nvSpPr>
        <p:spPr>
          <a:xfrm>
            <a:off x="7924799" y="304800"/>
            <a:ext cx="4267201" cy="5867400"/>
          </a:xfrm>
          <a:prstGeom prst="rect">
            <a:avLst/>
          </a:prstGeom>
          <a:pattFill prst="pct5">
            <a:fgClr>
              <a:schemeClr val="tx1"/>
            </a:fgClr>
            <a:bgClr>
              <a:schemeClr val="bg1"/>
            </a:bgClr>
          </a:pattFill>
        </p:spPr>
        <p:txBody>
          <a:bodyPr anchor="ctr">
            <a:no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tx1"/>
                </a:solidFill>
                <a:latin typeface="Gibson Medium" panose="02000000000000000000" pitchFamily="2" charset="77"/>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10" name="Text Placeholder 15">
            <a:extLst>
              <a:ext uri="{FF2B5EF4-FFF2-40B4-BE49-F238E27FC236}">
                <a16:creationId xmlns:a16="http://schemas.microsoft.com/office/drawing/2014/main" id="{518BD81F-7F5D-C196-CBAC-411B78472B5D}"/>
              </a:ext>
            </a:extLst>
          </p:cNvPr>
          <p:cNvSpPr>
            <a:spLocks noGrp="1"/>
          </p:cNvSpPr>
          <p:nvPr>
            <p:ph type="body" sz="quarter" idx="18" hasCustomPrompt="1"/>
          </p:nvPr>
        </p:nvSpPr>
        <p:spPr>
          <a:xfrm>
            <a:off x="924393" y="5932835"/>
            <a:ext cx="6041243" cy="411643"/>
          </a:xfrm>
        </p:spPr>
        <p:txBody>
          <a:bodyPr anchor="t" anchorCtr="0"/>
          <a:lstStyle>
            <a:lvl1pPr marL="0" indent="0">
              <a:lnSpc>
                <a:spcPct val="120000"/>
              </a:lnSpc>
              <a:spcAft>
                <a:spcPts val="0"/>
              </a:spcAft>
              <a:buNone/>
              <a:defRPr sz="1600" b="0" i="0" kern="1200" spc="0" baseline="0">
                <a:solidFill>
                  <a:schemeClr val="bg2">
                    <a:lumMod val="25000"/>
                  </a:schemeClr>
                </a:solidFill>
                <a:latin typeface="Gibson" panose="02000000000000000000" pitchFamily="2" charset="77"/>
              </a:defRPr>
            </a:lvl1pPr>
            <a:lvl2pPr>
              <a:defRPr sz="1800"/>
            </a:lvl2pPr>
            <a:lvl3pPr>
              <a:defRPr sz="1800"/>
            </a:lvl3pPr>
            <a:lvl4pPr>
              <a:defRPr sz="1800"/>
            </a:lvl4pPr>
            <a:lvl5pPr>
              <a:defRPr sz="1800"/>
            </a:lvl5pPr>
          </a:lstStyle>
          <a:p>
            <a:pPr lvl="0"/>
            <a:r>
              <a:rPr lang="en-US"/>
              <a:t>Prepared for [Client] (Optional)</a:t>
            </a:r>
          </a:p>
        </p:txBody>
      </p:sp>
      <p:cxnSp>
        <p:nvCxnSpPr>
          <p:cNvPr id="6" name="Straight Arrow Connector 5">
            <a:extLst>
              <a:ext uri="{FF2B5EF4-FFF2-40B4-BE49-F238E27FC236}">
                <a16:creationId xmlns:a16="http://schemas.microsoft.com/office/drawing/2014/main" id="{E73A78CF-C899-9FEC-0EA0-766E8A1F0ADF}"/>
              </a:ext>
              <a:ext uri="{C183D7F6-B498-43B3-948B-1728B52AA6E4}">
                <adec:decorative xmlns:adec="http://schemas.microsoft.com/office/drawing/2017/decorative" val="1"/>
              </a:ext>
            </a:extLst>
          </p:cNvPr>
          <p:cNvCxnSpPr>
            <a:cxnSpLocks/>
          </p:cNvCxnSpPr>
          <p:nvPr userDrawn="1"/>
        </p:nvCxnSpPr>
        <p:spPr>
          <a:xfrm>
            <a:off x="0" y="6082482"/>
            <a:ext cx="756843"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058B272F-0BD9-A243-B5CA-1397E298174D}"/>
              </a:ext>
            </a:extLst>
          </p:cNvPr>
          <p:cNvSpPr>
            <a:spLocks noGrp="1"/>
          </p:cNvSpPr>
          <p:nvPr>
            <p:ph type="title" hasCustomPrompt="1"/>
          </p:nvPr>
        </p:nvSpPr>
        <p:spPr>
          <a:xfrm>
            <a:off x="929367" y="2950016"/>
            <a:ext cx="6041243" cy="2492990"/>
          </a:xfrm>
        </p:spPr>
        <p:txBody>
          <a:bodyPr anchor="t">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Small Image</a:t>
            </a:r>
          </a:p>
        </p:txBody>
      </p:sp>
      <p:sp>
        <p:nvSpPr>
          <p:cNvPr id="9" name="Text Placeholder 15">
            <a:extLst>
              <a:ext uri="{FF2B5EF4-FFF2-40B4-BE49-F238E27FC236}">
                <a16:creationId xmlns:a16="http://schemas.microsoft.com/office/drawing/2014/main" id="{3CCF7E61-D3A0-B7E0-4FAB-0F3925F9E5FE}"/>
              </a:ext>
            </a:extLst>
          </p:cNvPr>
          <p:cNvSpPr>
            <a:spLocks noGrp="1"/>
          </p:cNvSpPr>
          <p:nvPr>
            <p:ph type="body" sz="quarter" idx="19" hasCustomPrompt="1"/>
          </p:nvPr>
        </p:nvSpPr>
        <p:spPr>
          <a:xfrm>
            <a:off x="929368" y="2502350"/>
            <a:ext cx="6041243" cy="281404"/>
          </a:xfrm>
        </p:spPr>
        <p:txBody>
          <a:bodyPr anchor="t" anchorCtr="0"/>
          <a:lstStyle>
            <a:lvl1pPr marL="0" indent="0">
              <a:lnSpc>
                <a:spcPct val="15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pic>
        <p:nvPicPr>
          <p:cNvPr id="4" name="Logo" descr="CapTech">
            <a:extLst>
              <a:ext uri="{FF2B5EF4-FFF2-40B4-BE49-F238E27FC236}">
                <a16:creationId xmlns:a16="http://schemas.microsoft.com/office/drawing/2014/main" id="{55B3BC8B-BB33-4264-19E9-39007A711C46}"/>
              </a:ext>
            </a:extLst>
          </p:cNvPr>
          <p:cNvPicPr>
            <a:picLocks noChangeAspect="1"/>
          </p:cNvPicPr>
          <p:nvPr userDrawn="1"/>
        </p:nvPicPr>
        <p:blipFill>
          <a:blip r:embed="rId2"/>
          <a:srcRect/>
          <a:stretch/>
        </p:blipFill>
        <p:spPr>
          <a:xfrm>
            <a:off x="929368" y="688486"/>
            <a:ext cx="1131573" cy="274320"/>
          </a:xfrm>
          <a:prstGeom prst="rect">
            <a:avLst/>
          </a:prstGeom>
        </p:spPr>
      </p:pic>
    </p:spTree>
    <p:extLst>
      <p:ext uri="{BB962C8B-B14F-4D97-AF65-F5344CB8AC3E}">
        <p14:creationId xmlns:p14="http://schemas.microsoft.com/office/powerpoint/2010/main" val="251625429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 2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6623346"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6623346"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p:nvPr userDrawn="1"/>
        </p:nvSpPr>
        <p:spPr>
          <a:xfrm>
            <a:off x="661963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675679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6623346"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6623346"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p:nvPr userDrawn="1"/>
        </p:nvSpPr>
        <p:spPr>
          <a:xfrm>
            <a:off x="661963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675679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4956048"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4956048"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p:nvPr userDrawn="1"/>
        </p:nvSpPr>
        <p:spPr>
          <a:xfrm>
            <a:off x="609599" y="1470226"/>
            <a:ext cx="731520" cy="731520"/>
          </a:xfrm>
          <a:prstGeom prst="rect">
            <a:avLst/>
          </a:prstGeom>
          <a:solidFill>
            <a:srgbClr val="FFFFFF"/>
          </a:solidFill>
          <a:ln w="28575" cap="flat" cmpd="sng" algn="ctr">
            <a:solidFill>
              <a:srgbClr val="F2F2F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2 by 2 with Icons</a:t>
            </a:r>
          </a:p>
        </p:txBody>
      </p:sp>
    </p:spTree>
    <p:extLst>
      <p:ext uri="{BB962C8B-B14F-4D97-AF65-F5344CB8AC3E}">
        <p14:creationId xmlns:p14="http://schemas.microsoft.com/office/powerpoint/2010/main" val="24986281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3 by 2 with Ic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DEA053-F4FE-56CE-D69A-F2B5D6264E17}"/>
              </a:ext>
              <a:ext uri="{C183D7F6-B498-43B3-948B-1728B52AA6E4}">
                <adec:decorative xmlns:adec="http://schemas.microsoft.com/office/drawing/2017/decorative" val="1"/>
              </a:ext>
            </a:extLst>
          </p:cNvPr>
          <p:cNvSpPr/>
          <p:nvPr userDrawn="1"/>
        </p:nvSpPr>
        <p:spPr>
          <a:xfrm>
            <a:off x="0" y="0"/>
            <a:ext cx="12192000" cy="1860999"/>
          </a:xfrm>
          <a:prstGeom prst="rect">
            <a:avLst/>
          </a:prstGeom>
          <a:solidFill>
            <a:schemeClr val="bg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rgbClr val="FFFFFF"/>
              </a:solidFill>
              <a:effectLst/>
              <a:uLnTx/>
              <a:uFillTx/>
              <a:latin typeface="Gibson" panose="02000000000000000000" pitchFamily="2" charset="77"/>
              <a:ea typeface="+mn-ea"/>
              <a:cs typeface="+mn-cs"/>
            </a:endParaRP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8199117" y="5535652"/>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8199117" y="4844879"/>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#6</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8203302"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8340462"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4404357"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endParaRPr lang="en-US">
              <a:effectLst/>
            </a:endParaRP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4404357"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#5</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4404358"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4541518"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599" y="5535652"/>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599" y="4844879"/>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#4</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599"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59"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8199117" y="2937418"/>
            <a:ext cx="3383283"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8199117" y="2246645"/>
            <a:ext cx="3383283"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8203302"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8340462"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4404357"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4404357"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4404358"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4541518"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599" y="2937418"/>
            <a:ext cx="3383280"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r>
              <a:rPr lang="en-US">
                <a:effectLst/>
              </a:rPr>
              <a:t>. Lorem ipsum dolor sit </a:t>
            </a:r>
            <a:r>
              <a:rPr lang="en-US" err="1">
                <a:effectLst/>
              </a:rPr>
              <a:t>amet</a:t>
            </a:r>
            <a:endParaRPr lang="en-US">
              <a:effectLst/>
            </a:endParaRP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599" y="2246645"/>
            <a:ext cx="3383280"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599"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59"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3 by 2 with Icons</a:t>
            </a:r>
          </a:p>
        </p:txBody>
      </p:sp>
    </p:spTree>
    <p:extLst>
      <p:ext uri="{BB962C8B-B14F-4D97-AF65-F5344CB8AC3E}">
        <p14:creationId xmlns:p14="http://schemas.microsoft.com/office/powerpoint/2010/main" val="21952655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2 by 3 with Icons and Image">
    <p:spTree>
      <p:nvGrpSpPr>
        <p:cNvPr id="1" name=""/>
        <p:cNvGrpSpPr/>
        <p:nvPr/>
      </p:nvGrpSpPr>
      <p:grpSpPr>
        <a:xfrm>
          <a:off x="0" y="0"/>
          <a:ext cx="0" cy="0"/>
          <a:chOff x="0" y="0"/>
          <a:chExt cx="0" cy="0"/>
        </a:xfrm>
      </p:grpSpPr>
      <p:sp>
        <p:nvSpPr>
          <p:cNvPr id="89" name="Text Placeholder 2">
            <a:extLst>
              <a:ext uri="{FF2B5EF4-FFF2-40B4-BE49-F238E27FC236}">
                <a16:creationId xmlns:a16="http://schemas.microsoft.com/office/drawing/2014/main" id="{B90B8081-1B69-CA28-A1E8-6A509AEE7A4D}"/>
              </a:ext>
            </a:extLst>
          </p:cNvPr>
          <p:cNvSpPr>
            <a:spLocks noGrp="1"/>
          </p:cNvSpPr>
          <p:nvPr>
            <p:ph type="body" sz="quarter" idx="122" hasCustomPrompt="1"/>
          </p:nvPr>
        </p:nvSpPr>
        <p:spPr>
          <a:xfrm>
            <a:off x="7384740" y="5506210"/>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8" name="Text Placeholder 3">
            <a:extLst>
              <a:ext uri="{FF2B5EF4-FFF2-40B4-BE49-F238E27FC236}">
                <a16:creationId xmlns:a16="http://schemas.microsoft.com/office/drawing/2014/main" id="{94518C47-31B5-D67A-FA3B-EC2D457234E0}"/>
              </a:ext>
            </a:extLst>
          </p:cNvPr>
          <p:cNvSpPr>
            <a:spLocks noGrp="1"/>
          </p:cNvSpPr>
          <p:nvPr>
            <p:ph type="body" sz="quarter" idx="121" hasCustomPrompt="1"/>
          </p:nvPr>
        </p:nvSpPr>
        <p:spPr>
          <a:xfrm>
            <a:off x="7384740" y="5234914"/>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35" name="Rectangle 34">
            <a:extLst>
              <a:ext uri="{FF2B5EF4-FFF2-40B4-BE49-F238E27FC236}">
                <a16:creationId xmlns:a16="http://schemas.microsoft.com/office/drawing/2014/main" id="{E111212C-BC63-66C5-A780-C16474D4FD09}"/>
              </a:ext>
              <a:ext uri="{C183D7F6-B498-43B3-948B-1728B52AA6E4}">
                <adec:decorative xmlns:adec="http://schemas.microsoft.com/office/drawing/2017/decorative" val="1"/>
              </a:ext>
            </a:extLst>
          </p:cNvPr>
          <p:cNvSpPr>
            <a:spLocks noChangeAspect="1"/>
          </p:cNvSpPr>
          <p:nvPr userDrawn="1"/>
        </p:nvSpPr>
        <p:spPr>
          <a:xfrm>
            <a:off x="6317711"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5" name="Picture Placeholder 3">
            <a:extLst>
              <a:ext uri="{FF2B5EF4-FFF2-40B4-BE49-F238E27FC236}">
                <a16:creationId xmlns:a16="http://schemas.microsoft.com/office/drawing/2014/main" id="{DFCE6B3B-C946-2337-8871-006CDBDDAD2D}"/>
              </a:ext>
              <a:ext uri="{C183D7F6-B498-43B3-948B-1728B52AA6E4}">
                <adec:decorative xmlns:adec="http://schemas.microsoft.com/office/drawing/2017/decorative" val="1"/>
              </a:ext>
            </a:extLst>
          </p:cNvPr>
          <p:cNvSpPr>
            <a:spLocks noGrp="1" noChangeAspect="1"/>
          </p:cNvSpPr>
          <p:nvPr>
            <p:ph type="pic" sz="quarter" idx="112" hasCustomPrompt="1"/>
          </p:nvPr>
        </p:nvSpPr>
        <p:spPr>
          <a:xfrm>
            <a:off x="6454871"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5" name="Text Placeholder 2">
            <a:extLst>
              <a:ext uri="{FF2B5EF4-FFF2-40B4-BE49-F238E27FC236}">
                <a16:creationId xmlns:a16="http://schemas.microsoft.com/office/drawing/2014/main" id="{B6FD8DE0-4F0A-ACE4-2598-2F589812C1A8}"/>
              </a:ext>
            </a:extLst>
          </p:cNvPr>
          <p:cNvSpPr>
            <a:spLocks noGrp="1"/>
          </p:cNvSpPr>
          <p:nvPr>
            <p:ph type="body" sz="quarter" idx="118" hasCustomPrompt="1"/>
          </p:nvPr>
        </p:nvSpPr>
        <p:spPr>
          <a:xfrm>
            <a:off x="7384740" y="4334299"/>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4" name="Text Placeholder 3">
            <a:extLst>
              <a:ext uri="{FF2B5EF4-FFF2-40B4-BE49-F238E27FC236}">
                <a16:creationId xmlns:a16="http://schemas.microsoft.com/office/drawing/2014/main" id="{77950D90-2875-FBFA-0143-FB2C90ECABEA}"/>
              </a:ext>
            </a:extLst>
          </p:cNvPr>
          <p:cNvSpPr>
            <a:spLocks noGrp="1"/>
          </p:cNvSpPr>
          <p:nvPr>
            <p:ph type="body" sz="quarter" idx="117" hasCustomPrompt="1"/>
          </p:nvPr>
        </p:nvSpPr>
        <p:spPr>
          <a:xfrm>
            <a:off x="7384740" y="4063003"/>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8" name="Rectangle 17">
            <a:extLst>
              <a:ext uri="{FF2B5EF4-FFF2-40B4-BE49-F238E27FC236}">
                <a16:creationId xmlns:a16="http://schemas.microsoft.com/office/drawing/2014/main" id="{05F28A94-4D65-83D0-2762-9496D8693E98}"/>
              </a:ext>
              <a:ext uri="{C183D7F6-B498-43B3-948B-1728B52AA6E4}">
                <adec:decorative xmlns:adec="http://schemas.microsoft.com/office/drawing/2017/decorative" val="1"/>
              </a:ext>
            </a:extLst>
          </p:cNvPr>
          <p:cNvSpPr>
            <a:spLocks noChangeAspect="1"/>
          </p:cNvSpPr>
          <p:nvPr userDrawn="1"/>
        </p:nvSpPr>
        <p:spPr>
          <a:xfrm>
            <a:off x="6317711"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3" name="Picture Placeholder 3">
            <a:extLst>
              <a:ext uri="{FF2B5EF4-FFF2-40B4-BE49-F238E27FC236}">
                <a16:creationId xmlns:a16="http://schemas.microsoft.com/office/drawing/2014/main" id="{99AC2BDE-A1CD-95AA-1472-C5BD5AF9F40A}"/>
              </a:ext>
              <a:ext uri="{C183D7F6-B498-43B3-948B-1728B52AA6E4}">
                <adec:decorative xmlns:adec="http://schemas.microsoft.com/office/drawing/2017/decorative" val="1"/>
              </a:ext>
            </a:extLst>
          </p:cNvPr>
          <p:cNvSpPr>
            <a:spLocks noGrp="1" noChangeAspect="1"/>
          </p:cNvSpPr>
          <p:nvPr>
            <p:ph type="pic" sz="quarter" idx="110" hasCustomPrompt="1"/>
          </p:nvPr>
        </p:nvSpPr>
        <p:spPr>
          <a:xfrm>
            <a:off x="6454871"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1" name="Text Placeholder 2">
            <a:extLst>
              <a:ext uri="{FF2B5EF4-FFF2-40B4-BE49-F238E27FC236}">
                <a16:creationId xmlns:a16="http://schemas.microsoft.com/office/drawing/2014/main" id="{2EA513FA-DE16-38FA-F8F3-7968974A8042}"/>
              </a:ext>
            </a:extLst>
          </p:cNvPr>
          <p:cNvSpPr>
            <a:spLocks noGrp="1"/>
          </p:cNvSpPr>
          <p:nvPr>
            <p:ph type="body" sz="quarter" idx="114" hasCustomPrompt="1"/>
          </p:nvPr>
        </p:nvSpPr>
        <p:spPr>
          <a:xfrm>
            <a:off x="7384740" y="3171343"/>
            <a:ext cx="4197659"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0" name="Text Placeholder 3">
            <a:extLst>
              <a:ext uri="{FF2B5EF4-FFF2-40B4-BE49-F238E27FC236}">
                <a16:creationId xmlns:a16="http://schemas.microsoft.com/office/drawing/2014/main" id="{99901AE3-6E1B-D3DE-D158-2CB5C7CB3C1F}"/>
              </a:ext>
            </a:extLst>
          </p:cNvPr>
          <p:cNvSpPr>
            <a:spLocks noGrp="1"/>
          </p:cNvSpPr>
          <p:nvPr>
            <p:ph type="body" sz="quarter" idx="113" hasCustomPrompt="1"/>
          </p:nvPr>
        </p:nvSpPr>
        <p:spPr>
          <a:xfrm>
            <a:off x="7384740" y="2900047"/>
            <a:ext cx="4197659"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5" name="Rectangle 14">
            <a:extLst>
              <a:ext uri="{FF2B5EF4-FFF2-40B4-BE49-F238E27FC236}">
                <a16:creationId xmlns:a16="http://schemas.microsoft.com/office/drawing/2014/main" id="{4F8DA406-670D-27FA-2595-B2A37333C789}"/>
              </a:ext>
              <a:ext uri="{C183D7F6-B498-43B3-948B-1728B52AA6E4}">
                <adec:decorative xmlns:adec="http://schemas.microsoft.com/office/drawing/2017/decorative" val="1"/>
              </a:ext>
            </a:extLst>
          </p:cNvPr>
          <p:cNvSpPr>
            <a:spLocks noChangeAspect="1"/>
          </p:cNvSpPr>
          <p:nvPr userDrawn="1"/>
        </p:nvSpPr>
        <p:spPr>
          <a:xfrm>
            <a:off x="6317711"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1" name="Picture Placeholder 3">
            <a:extLst>
              <a:ext uri="{FF2B5EF4-FFF2-40B4-BE49-F238E27FC236}">
                <a16:creationId xmlns:a16="http://schemas.microsoft.com/office/drawing/2014/main" id="{B946C713-3AE6-1DB7-7170-0A4C93FACCA0}"/>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6454871"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7" name="Text Placeholder 2">
            <a:extLst>
              <a:ext uri="{FF2B5EF4-FFF2-40B4-BE49-F238E27FC236}">
                <a16:creationId xmlns:a16="http://schemas.microsoft.com/office/drawing/2014/main" id="{0191A45C-A5D9-E082-843A-F055C24C5945}"/>
              </a:ext>
            </a:extLst>
          </p:cNvPr>
          <p:cNvSpPr>
            <a:spLocks noGrp="1"/>
          </p:cNvSpPr>
          <p:nvPr>
            <p:ph type="body" sz="quarter" idx="120" hasCustomPrompt="1"/>
          </p:nvPr>
        </p:nvSpPr>
        <p:spPr>
          <a:xfrm>
            <a:off x="1665340" y="5506210"/>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6" name="Text Placeholder 3">
            <a:extLst>
              <a:ext uri="{FF2B5EF4-FFF2-40B4-BE49-F238E27FC236}">
                <a16:creationId xmlns:a16="http://schemas.microsoft.com/office/drawing/2014/main" id="{291B8112-CF11-0F57-95F1-F2B9A61A2D4C}"/>
              </a:ext>
            </a:extLst>
          </p:cNvPr>
          <p:cNvSpPr>
            <a:spLocks noGrp="1"/>
          </p:cNvSpPr>
          <p:nvPr>
            <p:ph type="body" sz="quarter" idx="119" hasCustomPrompt="1"/>
          </p:nvPr>
        </p:nvSpPr>
        <p:spPr>
          <a:xfrm>
            <a:off x="1665340" y="5234914"/>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12" name="Rectangle 11">
            <a:extLst>
              <a:ext uri="{FF2B5EF4-FFF2-40B4-BE49-F238E27FC236}">
                <a16:creationId xmlns:a16="http://schemas.microsoft.com/office/drawing/2014/main" id="{FBC36FD8-0486-588E-B784-1D40210368DD}"/>
              </a:ext>
              <a:ext uri="{C183D7F6-B498-43B3-948B-1728B52AA6E4}">
                <adec:decorative xmlns:adec="http://schemas.microsoft.com/office/drawing/2017/decorative" val="1"/>
              </a:ext>
            </a:extLst>
          </p:cNvPr>
          <p:cNvSpPr>
            <a:spLocks noChangeAspect="1"/>
          </p:cNvSpPr>
          <p:nvPr userDrawn="1"/>
        </p:nvSpPr>
        <p:spPr>
          <a:xfrm>
            <a:off x="614932" y="523525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4" name="Picture Placeholder 3">
            <a:extLst>
              <a:ext uri="{FF2B5EF4-FFF2-40B4-BE49-F238E27FC236}">
                <a16:creationId xmlns:a16="http://schemas.microsoft.com/office/drawing/2014/main" id="{DF74BDFA-E88D-9837-3E8E-B1442AA29FA0}"/>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752092" y="537241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3" name="Text Placeholder 2">
            <a:extLst>
              <a:ext uri="{FF2B5EF4-FFF2-40B4-BE49-F238E27FC236}">
                <a16:creationId xmlns:a16="http://schemas.microsoft.com/office/drawing/2014/main" id="{72169C86-938F-165D-6426-822B6C7F2C1A}"/>
              </a:ext>
            </a:extLst>
          </p:cNvPr>
          <p:cNvSpPr>
            <a:spLocks noGrp="1"/>
          </p:cNvSpPr>
          <p:nvPr>
            <p:ph type="body" sz="quarter" idx="116" hasCustomPrompt="1"/>
          </p:nvPr>
        </p:nvSpPr>
        <p:spPr>
          <a:xfrm>
            <a:off x="1665340" y="4334299"/>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82" name="Text Placeholder 3">
            <a:extLst>
              <a:ext uri="{FF2B5EF4-FFF2-40B4-BE49-F238E27FC236}">
                <a16:creationId xmlns:a16="http://schemas.microsoft.com/office/drawing/2014/main" id="{6DE589A0-9325-D033-3F01-EE03D5AC8494}"/>
              </a:ext>
            </a:extLst>
          </p:cNvPr>
          <p:cNvSpPr>
            <a:spLocks noGrp="1"/>
          </p:cNvSpPr>
          <p:nvPr>
            <p:ph type="body" sz="quarter" idx="115" hasCustomPrompt="1"/>
          </p:nvPr>
        </p:nvSpPr>
        <p:spPr>
          <a:xfrm>
            <a:off x="1665340" y="4063003"/>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9" name="Rectangle 8">
            <a:extLst>
              <a:ext uri="{FF2B5EF4-FFF2-40B4-BE49-F238E27FC236}">
                <a16:creationId xmlns:a16="http://schemas.microsoft.com/office/drawing/2014/main" id="{A60FF8DA-F554-F65C-2B67-78D5B1242015}"/>
              </a:ext>
              <a:ext uri="{C183D7F6-B498-43B3-948B-1728B52AA6E4}">
                <adec:decorative xmlns:adec="http://schemas.microsoft.com/office/drawing/2017/decorative" val="1"/>
              </a:ext>
            </a:extLst>
          </p:cNvPr>
          <p:cNvSpPr>
            <a:spLocks noChangeAspect="1"/>
          </p:cNvSpPr>
          <p:nvPr userDrawn="1"/>
        </p:nvSpPr>
        <p:spPr>
          <a:xfrm>
            <a:off x="614932" y="4076071"/>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2" name="Picture Placeholder 3">
            <a:extLst>
              <a:ext uri="{FF2B5EF4-FFF2-40B4-BE49-F238E27FC236}">
                <a16:creationId xmlns:a16="http://schemas.microsoft.com/office/drawing/2014/main" id="{BF8469CB-591E-6DF9-E7ED-2A1B180EB87A}"/>
              </a:ext>
              <a:ext uri="{C183D7F6-B498-43B3-948B-1728B52AA6E4}">
                <adec:decorative xmlns:adec="http://schemas.microsoft.com/office/drawing/2017/decorative" val="1"/>
              </a:ext>
            </a:extLst>
          </p:cNvPr>
          <p:cNvSpPr>
            <a:spLocks noGrp="1" noChangeAspect="1"/>
          </p:cNvSpPr>
          <p:nvPr>
            <p:ph type="pic" sz="quarter" idx="109" hasCustomPrompt="1"/>
          </p:nvPr>
        </p:nvSpPr>
        <p:spPr>
          <a:xfrm>
            <a:off x="752092" y="4213231"/>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77" name="Text Placeholder 2">
            <a:extLst>
              <a:ext uri="{FF2B5EF4-FFF2-40B4-BE49-F238E27FC236}">
                <a16:creationId xmlns:a16="http://schemas.microsoft.com/office/drawing/2014/main" id="{EA0C5ECA-F231-4430-E73A-4468037066F2}"/>
              </a:ext>
            </a:extLst>
          </p:cNvPr>
          <p:cNvSpPr>
            <a:spLocks noGrp="1"/>
          </p:cNvSpPr>
          <p:nvPr>
            <p:ph type="body" sz="quarter" idx="12" hasCustomPrompt="1"/>
          </p:nvPr>
        </p:nvSpPr>
        <p:spPr>
          <a:xfrm>
            <a:off x="1665340" y="3171343"/>
            <a:ext cx="4197096" cy="424732"/>
          </a:xfrm>
        </p:spPr>
        <p:txBody>
          <a:bodyPr>
            <a:noAutofit/>
          </a:bodyPr>
          <a:lstStyle>
            <a:lvl1pPr marL="0" indent="0" algn="l">
              <a:lnSpc>
                <a:spcPct val="120000"/>
              </a:lnSpc>
              <a:spcBef>
                <a:spcPts val="0"/>
              </a:spcBef>
              <a:spcAft>
                <a:spcPts val="800"/>
              </a:spcAft>
              <a:buClrTx/>
              <a:buFont typeface="Arial" panose="020B0604020202020204" pitchFamily="34" charset="0"/>
              <a:buNone/>
              <a:tabLst/>
              <a:defRPr sz="1200" b="0" i="0" spc="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Tx/>
              <a:buSzTx/>
              <a:buFont typeface="Arial" panose="020B0604020202020204" pitchFamily="34" charset="0"/>
              <a:buNone/>
              <a:tabLst/>
              <a:defRPr/>
            </a:pPr>
            <a:r>
              <a:rPr lang="en-US">
                <a:effectLst/>
              </a:rPr>
              <a:t>Body lorem ipsum dolor sit </a:t>
            </a:r>
            <a:r>
              <a:rPr lang="en-US" err="1">
                <a:effectLst/>
              </a:rPr>
              <a:t>amet</a:t>
            </a:r>
            <a:r>
              <a:rPr lang="en-US">
                <a:effectLst/>
              </a:rPr>
              <a:t> </a:t>
            </a:r>
            <a:r>
              <a:rPr lang="en-US" err="1">
                <a:effectLst/>
              </a:rPr>
              <a:t>consectetur</a:t>
            </a:r>
            <a:r>
              <a:rPr lang="en-US">
                <a:effectLst/>
              </a:rPr>
              <a:t> </a:t>
            </a:r>
            <a:r>
              <a:rPr lang="en-US" err="1">
                <a:effectLst/>
              </a:rPr>
              <a:t>adipiscing</a:t>
            </a:r>
            <a:r>
              <a:rPr lang="en-US">
                <a:effectLst/>
              </a:rPr>
              <a:t> </a:t>
            </a:r>
            <a:r>
              <a:rPr lang="en-US" err="1">
                <a:effectLst/>
              </a:rPr>
              <a:t>elit</a:t>
            </a:r>
            <a:r>
              <a:rPr lang="en-US">
                <a:effectLst/>
              </a:rPr>
              <a:t> lorem ipsum dolor sit </a:t>
            </a:r>
            <a:r>
              <a:rPr lang="en-US" err="1">
                <a:effectLst/>
              </a:rPr>
              <a:t>amet</a:t>
            </a:r>
            <a:r>
              <a:rPr lang="en-US">
                <a:effectLst/>
              </a:rPr>
              <a:t> </a:t>
            </a:r>
            <a:r>
              <a:rPr lang="en-US" err="1">
                <a:effectLst/>
              </a:rPr>
              <a:t>consectetur</a:t>
            </a:r>
            <a:endParaRPr lang="en-US">
              <a:effectLst/>
            </a:endParaRPr>
          </a:p>
        </p:txBody>
      </p:sp>
      <p:sp>
        <p:nvSpPr>
          <p:cNvPr id="76" name="Text Placeholder 3">
            <a:extLst>
              <a:ext uri="{FF2B5EF4-FFF2-40B4-BE49-F238E27FC236}">
                <a16:creationId xmlns:a16="http://schemas.microsoft.com/office/drawing/2014/main" id="{2A5AACD4-71DA-A54C-9BFD-5A93C938AE0A}"/>
              </a:ext>
            </a:extLst>
          </p:cNvPr>
          <p:cNvSpPr>
            <a:spLocks noGrp="1"/>
          </p:cNvSpPr>
          <p:nvPr>
            <p:ph type="body" sz="quarter" idx="69" hasCustomPrompt="1"/>
          </p:nvPr>
        </p:nvSpPr>
        <p:spPr>
          <a:xfrm>
            <a:off x="1665340" y="2900047"/>
            <a:ext cx="4197096" cy="184666"/>
          </a:xfrm>
        </p:spPr>
        <p:txBody>
          <a:bodyPr wrap="square" lIns="0" tIns="0" rIns="0" bIns="0" anchor="t">
            <a:no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lang="en-US" sz="1200" b="0" i="0" kern="1200" spc="0" baseline="0" dirty="0">
                <a:solidFill>
                  <a:schemeClr val="tx1"/>
                </a:solidFill>
                <a:latin typeface="Gibson Medium" panose="02000000000000000000" pitchFamily="2" charset="77"/>
                <a:ea typeface="+mj-ea"/>
                <a:cs typeface="+mj-cs"/>
              </a:defRPr>
            </a:lvl1pPr>
          </a:lstStyle>
          <a:p>
            <a:pPr lvl="0"/>
            <a:r>
              <a:rPr lang="en-US" err="1"/>
              <a:t>Subheader</a:t>
            </a:r>
            <a:endParaRPr lang="en-US"/>
          </a:p>
        </p:txBody>
      </p:sp>
      <p:sp>
        <p:nvSpPr>
          <p:cNvPr id="5" name="Rectangle 4">
            <a:extLst>
              <a:ext uri="{FF2B5EF4-FFF2-40B4-BE49-F238E27FC236}">
                <a16:creationId xmlns:a16="http://schemas.microsoft.com/office/drawing/2014/main" id="{3727871A-18DD-4C02-2070-79F55705B9EB}"/>
              </a:ext>
              <a:ext uri="{C183D7F6-B498-43B3-948B-1728B52AA6E4}">
                <adec:decorative xmlns:adec="http://schemas.microsoft.com/office/drawing/2017/decorative" val="1"/>
              </a:ext>
            </a:extLst>
          </p:cNvPr>
          <p:cNvSpPr>
            <a:spLocks noChangeAspect="1"/>
          </p:cNvSpPr>
          <p:nvPr userDrawn="1"/>
        </p:nvSpPr>
        <p:spPr>
          <a:xfrm>
            <a:off x="614932" y="2889893"/>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52092" y="3027053"/>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Rectangle 3">
            <a:extLst>
              <a:ext uri="{FF2B5EF4-FFF2-40B4-BE49-F238E27FC236}">
                <a16:creationId xmlns:a16="http://schemas.microsoft.com/office/drawing/2014/main" id="{2BC696C7-218E-13D3-1730-5F8DAA5612A3}"/>
              </a:ext>
              <a:ext uri="{C183D7F6-B498-43B3-948B-1728B52AA6E4}">
                <adec:decorative xmlns:adec="http://schemas.microsoft.com/office/drawing/2017/decorative" val="1"/>
              </a:ext>
            </a:extLst>
          </p:cNvPr>
          <p:cNvSpPr/>
          <p:nvPr userDrawn="1"/>
        </p:nvSpPr>
        <p:spPr>
          <a:xfrm>
            <a:off x="9684327" y="302706"/>
            <a:ext cx="2202873" cy="226471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70" name="Picture Placeholder 3">
            <a:extLst>
              <a:ext uri="{FF2B5EF4-FFF2-40B4-BE49-F238E27FC236}">
                <a16:creationId xmlns:a16="http://schemas.microsoft.com/office/drawing/2014/main" id="{08520152-20F2-C745-716E-E729A38FFB4E}"/>
              </a:ext>
              <a:ext uri="{C183D7F6-B498-43B3-948B-1728B52AA6E4}">
                <adec:decorative xmlns:adec="http://schemas.microsoft.com/office/drawing/2017/decorative" val="1"/>
              </a:ext>
            </a:extLst>
          </p:cNvPr>
          <p:cNvSpPr>
            <a:spLocks noGrp="1"/>
          </p:cNvSpPr>
          <p:nvPr>
            <p:ph type="pic" sz="quarter" idx="13" hasCustomPrompt="1"/>
          </p:nvPr>
        </p:nvSpPr>
        <p:spPr>
          <a:xfrm>
            <a:off x="6317711" y="0"/>
            <a:ext cx="4909069" cy="2290714"/>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800" b="1">
                <a:solidFill>
                  <a:schemeClr val="tx1"/>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sp>
        <p:nvSpPr>
          <p:cNvPr id="68" name="Title Placeholder 3">
            <a:extLst>
              <a:ext uri="{FF2B5EF4-FFF2-40B4-BE49-F238E27FC236}">
                <a16:creationId xmlns:a16="http://schemas.microsoft.com/office/drawing/2014/main" id="{BAB4B3CD-15C0-EA77-7DE1-1602627F10DE}"/>
              </a:ext>
            </a:extLst>
          </p:cNvPr>
          <p:cNvSpPr>
            <a:spLocks noGrp="1"/>
          </p:cNvSpPr>
          <p:nvPr>
            <p:ph type="title" hasCustomPrompt="1"/>
          </p:nvPr>
        </p:nvSpPr>
        <p:spPr>
          <a:xfrm>
            <a:off x="614932" y="1097280"/>
            <a:ext cx="5259358" cy="861774"/>
          </a:xfrm>
          <a:prstGeom prst="rect">
            <a:avLst/>
          </a:prstGeom>
        </p:spPr>
        <p:txBody>
          <a:bodyPr vert="horz" lIns="0" tIns="0" rIns="0" bIns="0" rtlCol="0" anchor="t" anchorCtr="0">
            <a:noAutofit/>
          </a:bodyPr>
          <a:lstStyle/>
          <a:p>
            <a:r>
              <a:rPr lang="en-US"/>
              <a:t>Content Slide Title – 2 by 3 with Icons and Image</a:t>
            </a:r>
          </a:p>
        </p:txBody>
      </p:sp>
      <p:sp>
        <p:nvSpPr>
          <p:cNvPr id="3" name="Rectangle 2">
            <a:extLst>
              <a:ext uri="{FF2B5EF4-FFF2-40B4-BE49-F238E27FC236}">
                <a16:creationId xmlns:a16="http://schemas.microsoft.com/office/drawing/2014/main" id="{62A35BDB-8281-0BC5-00DC-B150CEAE612B}"/>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83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4 by 2 with Icons">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673F06CF-87D5-EB9E-952F-30B45CB177D3}"/>
              </a:ext>
            </a:extLst>
          </p:cNvPr>
          <p:cNvSpPr>
            <a:spLocks noGrp="1"/>
          </p:cNvSpPr>
          <p:nvPr>
            <p:ph type="body" sz="quarter" idx="116" hasCustomPrompt="1"/>
          </p:nvPr>
        </p:nvSpPr>
        <p:spPr>
          <a:xfrm>
            <a:off x="9258335" y="5535652"/>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5" name="Text Placeholder 1">
            <a:extLst>
              <a:ext uri="{FF2B5EF4-FFF2-40B4-BE49-F238E27FC236}">
                <a16:creationId xmlns:a16="http://schemas.microsoft.com/office/drawing/2014/main" id="{0201B6AC-5690-75B0-49CE-17DB29EEC6C2}"/>
              </a:ext>
            </a:extLst>
          </p:cNvPr>
          <p:cNvSpPr>
            <a:spLocks noGrp="1"/>
          </p:cNvSpPr>
          <p:nvPr>
            <p:ph type="body" sz="quarter" idx="115" hasCustomPrompt="1"/>
          </p:nvPr>
        </p:nvSpPr>
        <p:spPr>
          <a:xfrm>
            <a:off x="9258335"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#8</a:t>
            </a:r>
          </a:p>
        </p:txBody>
      </p:sp>
      <p:sp>
        <p:nvSpPr>
          <p:cNvPr id="52" name="Rectangle 51">
            <a:extLst>
              <a:ext uri="{FF2B5EF4-FFF2-40B4-BE49-F238E27FC236}">
                <a16:creationId xmlns:a16="http://schemas.microsoft.com/office/drawing/2014/main" id="{C61A3F22-808B-CED1-9393-285E6F462988}"/>
              </a:ext>
              <a:ext uri="{C183D7F6-B498-43B3-948B-1728B52AA6E4}">
                <adec:decorative xmlns:adec="http://schemas.microsoft.com/office/drawing/2017/decorative" val="1"/>
              </a:ext>
            </a:extLst>
          </p:cNvPr>
          <p:cNvSpPr>
            <a:spLocks noChangeAspect="1"/>
          </p:cNvSpPr>
          <p:nvPr userDrawn="1"/>
        </p:nvSpPr>
        <p:spPr>
          <a:xfrm>
            <a:off x="9251533"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3" name="Picture Placeholder 3">
            <a:extLst>
              <a:ext uri="{FF2B5EF4-FFF2-40B4-BE49-F238E27FC236}">
                <a16:creationId xmlns:a16="http://schemas.microsoft.com/office/drawing/2014/main" id="{BF7997C5-99BA-7BCA-3E49-2D372103918E}"/>
              </a:ext>
              <a:ext uri="{C183D7F6-B498-43B3-948B-1728B52AA6E4}">
                <adec:decorative xmlns:adec="http://schemas.microsoft.com/office/drawing/2017/decorative" val="1"/>
              </a:ext>
            </a:extLst>
          </p:cNvPr>
          <p:cNvSpPr>
            <a:spLocks noGrp="1" noChangeAspect="1"/>
          </p:cNvSpPr>
          <p:nvPr>
            <p:ph type="pic" sz="quarter" idx="119" hasCustomPrompt="1"/>
          </p:nvPr>
        </p:nvSpPr>
        <p:spPr>
          <a:xfrm>
            <a:off x="9388693"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4" name="Text Placeholder 2">
            <a:extLst>
              <a:ext uri="{FF2B5EF4-FFF2-40B4-BE49-F238E27FC236}">
                <a16:creationId xmlns:a16="http://schemas.microsoft.com/office/drawing/2014/main" id="{6728DD55-3D89-C505-33E6-74978B3E5DA1}"/>
              </a:ext>
            </a:extLst>
          </p:cNvPr>
          <p:cNvSpPr>
            <a:spLocks noGrp="1"/>
          </p:cNvSpPr>
          <p:nvPr>
            <p:ph type="body" sz="quarter" idx="114" hasCustomPrompt="1"/>
          </p:nvPr>
        </p:nvSpPr>
        <p:spPr>
          <a:xfrm>
            <a:off x="6375424"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3" name="Text Placeholder 1">
            <a:extLst>
              <a:ext uri="{FF2B5EF4-FFF2-40B4-BE49-F238E27FC236}">
                <a16:creationId xmlns:a16="http://schemas.microsoft.com/office/drawing/2014/main" id="{B2CF966D-BA45-08ED-9E70-C7691B00CDA2}"/>
              </a:ext>
            </a:extLst>
          </p:cNvPr>
          <p:cNvSpPr>
            <a:spLocks noGrp="1"/>
          </p:cNvSpPr>
          <p:nvPr>
            <p:ph type="body" sz="quarter" idx="113" hasCustomPrompt="1"/>
          </p:nvPr>
        </p:nvSpPr>
        <p:spPr>
          <a:xfrm>
            <a:off x="6375424"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#7</a:t>
            </a:r>
          </a:p>
        </p:txBody>
      </p:sp>
      <p:sp>
        <p:nvSpPr>
          <p:cNvPr id="50" name="Rectangle 49">
            <a:extLst>
              <a:ext uri="{FF2B5EF4-FFF2-40B4-BE49-F238E27FC236}">
                <a16:creationId xmlns:a16="http://schemas.microsoft.com/office/drawing/2014/main" id="{EFE0D081-7422-4195-482B-64EE6E43F0CE}"/>
              </a:ext>
              <a:ext uri="{C183D7F6-B498-43B3-948B-1728B52AA6E4}">
                <adec:decorative xmlns:adec="http://schemas.microsoft.com/office/drawing/2017/decorative" val="1"/>
              </a:ext>
            </a:extLst>
          </p:cNvPr>
          <p:cNvSpPr>
            <a:spLocks noChangeAspect="1"/>
          </p:cNvSpPr>
          <p:nvPr userDrawn="1"/>
        </p:nvSpPr>
        <p:spPr>
          <a:xfrm>
            <a:off x="635598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1" name="Picture Placeholder 3">
            <a:extLst>
              <a:ext uri="{FF2B5EF4-FFF2-40B4-BE49-F238E27FC236}">
                <a16:creationId xmlns:a16="http://schemas.microsoft.com/office/drawing/2014/main" id="{4ADCDAE6-5FE5-B375-4931-25C99B44BD08}"/>
              </a:ext>
              <a:ext uri="{C183D7F6-B498-43B3-948B-1728B52AA6E4}">
                <adec:decorative xmlns:adec="http://schemas.microsoft.com/office/drawing/2017/decorative" val="1"/>
              </a:ext>
            </a:extLst>
          </p:cNvPr>
          <p:cNvSpPr>
            <a:spLocks noGrp="1" noChangeAspect="1"/>
          </p:cNvSpPr>
          <p:nvPr>
            <p:ph type="pic" sz="quarter" idx="118" hasCustomPrompt="1"/>
          </p:nvPr>
        </p:nvSpPr>
        <p:spPr>
          <a:xfrm>
            <a:off x="649314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2" name="Text Placeholder 2">
            <a:extLst>
              <a:ext uri="{FF2B5EF4-FFF2-40B4-BE49-F238E27FC236}">
                <a16:creationId xmlns:a16="http://schemas.microsoft.com/office/drawing/2014/main" id="{579FB4DF-1CBD-2D1C-CCC6-B4AB23D5ECC5}"/>
              </a:ext>
            </a:extLst>
          </p:cNvPr>
          <p:cNvSpPr>
            <a:spLocks noGrp="1"/>
          </p:cNvSpPr>
          <p:nvPr>
            <p:ph type="body" sz="quarter" idx="112" hasCustomPrompt="1"/>
          </p:nvPr>
        </p:nvSpPr>
        <p:spPr>
          <a:xfrm>
            <a:off x="3460427"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41" name="Text Placeholder 1">
            <a:extLst>
              <a:ext uri="{FF2B5EF4-FFF2-40B4-BE49-F238E27FC236}">
                <a16:creationId xmlns:a16="http://schemas.microsoft.com/office/drawing/2014/main" id="{15B12C62-CF55-C7FA-5773-018282EEDA7F}"/>
              </a:ext>
            </a:extLst>
          </p:cNvPr>
          <p:cNvSpPr>
            <a:spLocks noGrp="1"/>
          </p:cNvSpPr>
          <p:nvPr>
            <p:ph type="body" sz="quarter" idx="111" hasCustomPrompt="1"/>
          </p:nvPr>
        </p:nvSpPr>
        <p:spPr>
          <a:xfrm>
            <a:off x="3460427"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#6</a:t>
            </a:r>
          </a:p>
        </p:txBody>
      </p:sp>
      <p:sp>
        <p:nvSpPr>
          <p:cNvPr id="48" name="Rectangle 47">
            <a:extLst>
              <a:ext uri="{FF2B5EF4-FFF2-40B4-BE49-F238E27FC236}">
                <a16:creationId xmlns:a16="http://schemas.microsoft.com/office/drawing/2014/main" id="{F7BD1394-485B-E246-DC5B-62CA3CFA86AF}"/>
              </a:ext>
              <a:ext uri="{C183D7F6-B498-43B3-948B-1728B52AA6E4}">
                <adec:decorative xmlns:adec="http://schemas.microsoft.com/office/drawing/2017/decorative" val="1"/>
              </a:ext>
            </a:extLst>
          </p:cNvPr>
          <p:cNvSpPr>
            <a:spLocks noChangeAspect="1"/>
          </p:cNvSpPr>
          <p:nvPr userDrawn="1"/>
        </p:nvSpPr>
        <p:spPr>
          <a:xfrm>
            <a:off x="3460427"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9" name="Picture Placeholder 3">
            <a:extLst>
              <a:ext uri="{FF2B5EF4-FFF2-40B4-BE49-F238E27FC236}">
                <a16:creationId xmlns:a16="http://schemas.microsoft.com/office/drawing/2014/main" id="{2525B1E1-6551-99E2-CD0F-A355881BAF75}"/>
              </a:ext>
              <a:ext uri="{C183D7F6-B498-43B3-948B-1728B52AA6E4}">
                <adec:decorative xmlns:adec="http://schemas.microsoft.com/office/drawing/2017/decorative" val="1"/>
              </a:ext>
            </a:extLst>
          </p:cNvPr>
          <p:cNvSpPr>
            <a:spLocks noGrp="1" noChangeAspect="1"/>
          </p:cNvSpPr>
          <p:nvPr>
            <p:ph type="pic" sz="quarter" idx="117" hasCustomPrompt="1"/>
          </p:nvPr>
        </p:nvSpPr>
        <p:spPr>
          <a:xfrm>
            <a:off x="3597587"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0" name="Text Placeholder 2">
            <a:extLst>
              <a:ext uri="{FF2B5EF4-FFF2-40B4-BE49-F238E27FC236}">
                <a16:creationId xmlns:a16="http://schemas.microsoft.com/office/drawing/2014/main" id="{72F444EA-3EC7-FB85-FE99-018316FFF068}"/>
              </a:ext>
            </a:extLst>
          </p:cNvPr>
          <p:cNvSpPr>
            <a:spLocks noGrp="1"/>
          </p:cNvSpPr>
          <p:nvPr>
            <p:ph type="body" sz="quarter" idx="110" hasCustomPrompt="1"/>
          </p:nvPr>
        </p:nvSpPr>
        <p:spPr>
          <a:xfrm>
            <a:off x="609600" y="5535652"/>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39" name="Text Placeholder 1">
            <a:extLst>
              <a:ext uri="{FF2B5EF4-FFF2-40B4-BE49-F238E27FC236}">
                <a16:creationId xmlns:a16="http://schemas.microsoft.com/office/drawing/2014/main" id="{F50CD209-C609-A4E9-E42B-894B4CC1EB2A}"/>
              </a:ext>
            </a:extLst>
          </p:cNvPr>
          <p:cNvSpPr>
            <a:spLocks noGrp="1"/>
          </p:cNvSpPr>
          <p:nvPr>
            <p:ph type="body" sz="quarter" idx="109" hasCustomPrompt="1"/>
          </p:nvPr>
        </p:nvSpPr>
        <p:spPr>
          <a:xfrm>
            <a:off x="609600" y="4844879"/>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#5</a:t>
            </a:r>
          </a:p>
        </p:txBody>
      </p:sp>
      <p:sp>
        <p:nvSpPr>
          <p:cNvPr id="37" name="Rectangle 36">
            <a:extLst>
              <a:ext uri="{FF2B5EF4-FFF2-40B4-BE49-F238E27FC236}">
                <a16:creationId xmlns:a16="http://schemas.microsoft.com/office/drawing/2014/main" id="{515B16B6-0988-2DAA-D8C4-195ADFABC770}"/>
              </a:ext>
              <a:ext uri="{C183D7F6-B498-43B3-948B-1728B52AA6E4}">
                <adec:decorative xmlns:adec="http://schemas.microsoft.com/office/drawing/2017/decorative" val="1"/>
              </a:ext>
            </a:extLst>
          </p:cNvPr>
          <p:cNvSpPr>
            <a:spLocks noChangeAspect="1"/>
          </p:cNvSpPr>
          <p:nvPr userDrawn="1"/>
        </p:nvSpPr>
        <p:spPr>
          <a:xfrm>
            <a:off x="609600" y="4068460"/>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 name="Picture Placeholder 3">
            <a:extLst>
              <a:ext uri="{FF2B5EF4-FFF2-40B4-BE49-F238E27FC236}">
                <a16:creationId xmlns:a16="http://schemas.microsoft.com/office/drawing/2014/main" id="{21E6483C-4B0B-278B-B1A6-2F4A0168955A}"/>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746760" y="4205620"/>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7" name="Text Placeholder 2">
            <a:extLst>
              <a:ext uri="{FF2B5EF4-FFF2-40B4-BE49-F238E27FC236}">
                <a16:creationId xmlns:a16="http://schemas.microsoft.com/office/drawing/2014/main" id="{3EE254E7-49E8-34C8-0736-DFC80795C3BC}"/>
              </a:ext>
            </a:extLst>
          </p:cNvPr>
          <p:cNvSpPr>
            <a:spLocks noGrp="1"/>
          </p:cNvSpPr>
          <p:nvPr>
            <p:ph type="body" sz="quarter" idx="104" hasCustomPrompt="1"/>
          </p:nvPr>
        </p:nvSpPr>
        <p:spPr>
          <a:xfrm>
            <a:off x="9258335" y="2937418"/>
            <a:ext cx="2324065" cy="643913"/>
          </a:xfrm>
        </p:spPr>
        <p:txBody>
          <a:bodyPr anchor="t" anchorCtr="0">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6" name="Text Placeholder 1">
            <a:extLst>
              <a:ext uri="{FF2B5EF4-FFF2-40B4-BE49-F238E27FC236}">
                <a16:creationId xmlns:a16="http://schemas.microsoft.com/office/drawing/2014/main" id="{10EEAF93-E620-5F35-07DE-76255050475C}"/>
              </a:ext>
            </a:extLst>
          </p:cNvPr>
          <p:cNvSpPr>
            <a:spLocks noGrp="1"/>
          </p:cNvSpPr>
          <p:nvPr>
            <p:ph type="body" sz="quarter" idx="103" hasCustomPrompt="1"/>
          </p:nvPr>
        </p:nvSpPr>
        <p:spPr>
          <a:xfrm>
            <a:off x="9258335"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#4</a:t>
            </a:r>
          </a:p>
        </p:txBody>
      </p:sp>
      <p:sp>
        <p:nvSpPr>
          <p:cNvPr id="33" name="Rectangle 32">
            <a:extLst>
              <a:ext uri="{FF2B5EF4-FFF2-40B4-BE49-F238E27FC236}">
                <a16:creationId xmlns:a16="http://schemas.microsoft.com/office/drawing/2014/main" id="{496BD37A-4D69-C3C6-66A7-B112771E1510}"/>
              </a:ext>
              <a:ext uri="{C183D7F6-B498-43B3-948B-1728B52AA6E4}">
                <adec:decorative xmlns:adec="http://schemas.microsoft.com/office/drawing/2017/decorative" val="1"/>
              </a:ext>
            </a:extLst>
          </p:cNvPr>
          <p:cNvSpPr>
            <a:spLocks noChangeAspect="1"/>
          </p:cNvSpPr>
          <p:nvPr userDrawn="1"/>
        </p:nvSpPr>
        <p:spPr>
          <a:xfrm>
            <a:off x="9251533"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4" name="Picture Placeholder 3">
            <a:extLst>
              <a:ext uri="{FF2B5EF4-FFF2-40B4-BE49-F238E27FC236}">
                <a16:creationId xmlns:a16="http://schemas.microsoft.com/office/drawing/2014/main" id="{74ADCDC0-C9B7-6EBB-5038-08496C42CC2E}"/>
              </a:ext>
              <a:ext uri="{C183D7F6-B498-43B3-948B-1728B52AA6E4}">
                <adec:decorative xmlns:adec="http://schemas.microsoft.com/office/drawing/2017/decorative" val="1"/>
              </a:ext>
            </a:extLst>
          </p:cNvPr>
          <p:cNvSpPr>
            <a:spLocks noGrp="1" noChangeAspect="1"/>
          </p:cNvSpPr>
          <p:nvPr>
            <p:ph type="pic" sz="quarter" idx="107" hasCustomPrompt="1"/>
          </p:nvPr>
        </p:nvSpPr>
        <p:spPr>
          <a:xfrm>
            <a:off x="9388693"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5" name="Text Placeholder 2">
            <a:extLst>
              <a:ext uri="{FF2B5EF4-FFF2-40B4-BE49-F238E27FC236}">
                <a16:creationId xmlns:a16="http://schemas.microsoft.com/office/drawing/2014/main" id="{B7386A1E-6E78-3D04-14C7-B038D4D4F486}"/>
              </a:ext>
            </a:extLst>
          </p:cNvPr>
          <p:cNvSpPr>
            <a:spLocks noGrp="1"/>
          </p:cNvSpPr>
          <p:nvPr>
            <p:ph type="body" sz="quarter" idx="102" hasCustomPrompt="1"/>
          </p:nvPr>
        </p:nvSpPr>
        <p:spPr>
          <a:xfrm>
            <a:off x="6375424"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4" name="Text Placeholder 1">
            <a:extLst>
              <a:ext uri="{FF2B5EF4-FFF2-40B4-BE49-F238E27FC236}">
                <a16:creationId xmlns:a16="http://schemas.microsoft.com/office/drawing/2014/main" id="{F421DF0A-0AD0-830E-1935-2F46659EB12B}"/>
              </a:ext>
            </a:extLst>
          </p:cNvPr>
          <p:cNvSpPr>
            <a:spLocks noGrp="1"/>
          </p:cNvSpPr>
          <p:nvPr>
            <p:ph type="body" sz="quarter" idx="101" hasCustomPrompt="1"/>
          </p:nvPr>
        </p:nvSpPr>
        <p:spPr>
          <a:xfrm>
            <a:off x="6375424"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#3</a:t>
            </a:r>
          </a:p>
        </p:txBody>
      </p:sp>
      <p:sp>
        <p:nvSpPr>
          <p:cNvPr id="31" name="Rectangle 30">
            <a:extLst>
              <a:ext uri="{FF2B5EF4-FFF2-40B4-BE49-F238E27FC236}">
                <a16:creationId xmlns:a16="http://schemas.microsoft.com/office/drawing/2014/main" id="{C7170F21-3228-E04C-73AD-33FD9A84A188}"/>
              </a:ext>
              <a:ext uri="{C183D7F6-B498-43B3-948B-1728B52AA6E4}">
                <adec:decorative xmlns:adec="http://schemas.microsoft.com/office/drawing/2017/decorative" val="1"/>
              </a:ext>
            </a:extLst>
          </p:cNvPr>
          <p:cNvSpPr>
            <a:spLocks noChangeAspect="1"/>
          </p:cNvSpPr>
          <p:nvPr userDrawn="1"/>
        </p:nvSpPr>
        <p:spPr>
          <a:xfrm>
            <a:off x="635598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2" name="Picture Placeholder 3">
            <a:extLst>
              <a:ext uri="{FF2B5EF4-FFF2-40B4-BE49-F238E27FC236}">
                <a16:creationId xmlns:a16="http://schemas.microsoft.com/office/drawing/2014/main" id="{167B546E-BC74-2FC3-7582-3722E3CA0068}"/>
              </a:ext>
              <a:ext uri="{C183D7F6-B498-43B3-948B-1728B52AA6E4}">
                <adec:decorative xmlns:adec="http://schemas.microsoft.com/office/drawing/2017/decorative" val="1"/>
              </a:ext>
            </a:extLst>
          </p:cNvPr>
          <p:cNvSpPr>
            <a:spLocks noGrp="1" noChangeAspect="1"/>
          </p:cNvSpPr>
          <p:nvPr>
            <p:ph type="pic" sz="quarter" idx="106" hasCustomPrompt="1"/>
          </p:nvPr>
        </p:nvSpPr>
        <p:spPr>
          <a:xfrm>
            <a:off x="649314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3" name="Text Placeholder 2">
            <a:extLst>
              <a:ext uri="{FF2B5EF4-FFF2-40B4-BE49-F238E27FC236}">
                <a16:creationId xmlns:a16="http://schemas.microsoft.com/office/drawing/2014/main" id="{F95407FA-E091-F503-4DF8-C829EC857FA5}"/>
              </a:ext>
            </a:extLst>
          </p:cNvPr>
          <p:cNvSpPr>
            <a:spLocks noGrp="1"/>
          </p:cNvSpPr>
          <p:nvPr>
            <p:ph type="body" sz="quarter" idx="100" hasCustomPrompt="1"/>
          </p:nvPr>
        </p:nvSpPr>
        <p:spPr>
          <a:xfrm>
            <a:off x="3460427"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2" name="Text Placeholder 1">
            <a:extLst>
              <a:ext uri="{FF2B5EF4-FFF2-40B4-BE49-F238E27FC236}">
                <a16:creationId xmlns:a16="http://schemas.microsoft.com/office/drawing/2014/main" id="{FF74E96D-5E79-7744-A24F-9B3899E58537}"/>
              </a:ext>
            </a:extLst>
          </p:cNvPr>
          <p:cNvSpPr>
            <a:spLocks noGrp="1"/>
          </p:cNvSpPr>
          <p:nvPr>
            <p:ph type="body" sz="quarter" idx="91" hasCustomPrompt="1"/>
          </p:nvPr>
        </p:nvSpPr>
        <p:spPr>
          <a:xfrm>
            <a:off x="3460427"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#2</a:t>
            </a:r>
          </a:p>
        </p:txBody>
      </p:sp>
      <p:sp>
        <p:nvSpPr>
          <p:cNvPr id="29" name="Rectangle 28">
            <a:extLst>
              <a:ext uri="{FF2B5EF4-FFF2-40B4-BE49-F238E27FC236}">
                <a16:creationId xmlns:a16="http://schemas.microsoft.com/office/drawing/2014/main" id="{5A1456EA-B736-7B42-88A3-477B9A8DDF01}"/>
              </a:ext>
              <a:ext uri="{C183D7F6-B498-43B3-948B-1728B52AA6E4}">
                <adec:decorative xmlns:adec="http://schemas.microsoft.com/office/drawing/2017/decorative" val="1"/>
              </a:ext>
            </a:extLst>
          </p:cNvPr>
          <p:cNvSpPr>
            <a:spLocks noChangeAspect="1"/>
          </p:cNvSpPr>
          <p:nvPr userDrawn="1"/>
        </p:nvSpPr>
        <p:spPr>
          <a:xfrm>
            <a:off x="3460427"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Picture Placeholder 3">
            <a:extLst>
              <a:ext uri="{FF2B5EF4-FFF2-40B4-BE49-F238E27FC236}">
                <a16:creationId xmlns:a16="http://schemas.microsoft.com/office/drawing/2014/main" id="{CC86BF92-053F-7C2F-BF5C-C49A74889050}"/>
              </a:ext>
              <a:ext uri="{C183D7F6-B498-43B3-948B-1728B52AA6E4}">
                <adec:decorative xmlns:adec="http://schemas.microsoft.com/office/drawing/2017/decorative" val="1"/>
              </a:ext>
            </a:extLst>
          </p:cNvPr>
          <p:cNvSpPr>
            <a:spLocks noGrp="1" noChangeAspect="1"/>
          </p:cNvSpPr>
          <p:nvPr>
            <p:ph type="pic" sz="quarter" idx="105" hasCustomPrompt="1"/>
          </p:nvPr>
        </p:nvSpPr>
        <p:spPr>
          <a:xfrm>
            <a:off x="3597587"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1" name="Text Placeholder 2">
            <a:extLst>
              <a:ext uri="{FF2B5EF4-FFF2-40B4-BE49-F238E27FC236}">
                <a16:creationId xmlns:a16="http://schemas.microsoft.com/office/drawing/2014/main" id="{D0B07216-BA9A-B5CF-E407-7CE0A7073F3E}"/>
              </a:ext>
            </a:extLst>
          </p:cNvPr>
          <p:cNvSpPr>
            <a:spLocks noGrp="1"/>
          </p:cNvSpPr>
          <p:nvPr>
            <p:ph type="body" sz="quarter" idx="90" hasCustomPrompt="1"/>
          </p:nvPr>
        </p:nvSpPr>
        <p:spPr>
          <a:xfrm>
            <a:off x="609600" y="2937418"/>
            <a:ext cx="2324065" cy="643913"/>
          </a:xfrm>
        </p:spPr>
        <p:txBody>
          <a:bodyPr anchor="t" anchorCtr="0">
            <a:noAutofit/>
          </a:bodyPr>
          <a:lstStyle>
            <a:lvl1pPr marL="0" indent="0" algn="l">
              <a:lnSpc>
                <a:spcPct val="120000"/>
              </a:lnSpc>
              <a:spcBef>
                <a:spcPts val="0"/>
              </a:spcBef>
              <a:spcAft>
                <a:spcPts val="800"/>
              </a:spcAft>
              <a:buFont typeface="Arial" panose="020B0604020202020204" pitchFamily="34" charset="0"/>
              <a:buNone/>
              <a:tabLst/>
              <a:defRPr sz="1200" b="0" i="0">
                <a:solidFill>
                  <a:schemeClr val="tx1"/>
                </a:solidFill>
                <a:latin typeface="Gibson" panose="02000000000000000000" pitchFamily="2" charset="77"/>
              </a:defRPr>
            </a:lvl1pPr>
          </a:lstStyle>
          <a:p>
            <a:pPr lvl="0"/>
            <a:r>
              <a:rPr lang="en-US">
                <a:effectLst/>
              </a:rPr>
              <a:t>Body lorem ipsum dolor sit amet, Lorem ipsum dolor sit amet</a:t>
            </a:r>
          </a:p>
        </p:txBody>
      </p:sp>
      <p:sp>
        <p:nvSpPr>
          <p:cNvPr id="20" name="Text Placeholder 1">
            <a:extLst>
              <a:ext uri="{FF2B5EF4-FFF2-40B4-BE49-F238E27FC236}">
                <a16:creationId xmlns:a16="http://schemas.microsoft.com/office/drawing/2014/main" id="{395A2FC0-CABB-0A1C-1F17-602F4F608738}"/>
              </a:ext>
            </a:extLst>
          </p:cNvPr>
          <p:cNvSpPr>
            <a:spLocks noGrp="1"/>
          </p:cNvSpPr>
          <p:nvPr>
            <p:ph type="body" sz="quarter" idx="89" hasCustomPrompt="1"/>
          </p:nvPr>
        </p:nvSpPr>
        <p:spPr>
          <a:xfrm>
            <a:off x="609600" y="2246645"/>
            <a:ext cx="2324065" cy="544469"/>
          </a:xfrm>
        </p:spPr>
        <p:txBody>
          <a:bodyPr anchor="b" anchorCtr="0">
            <a:noAutofit/>
          </a:bodyPr>
          <a:lstStyle>
            <a:lvl1pPr marL="0" indent="0" algn="l">
              <a:lnSpc>
                <a:spcPct val="120000"/>
              </a:lnSpc>
              <a:buNone/>
              <a:defRPr sz="1600" b="0" i="0" spc="20" baseline="0">
                <a:solidFill>
                  <a:schemeClr val="tx1"/>
                </a:solidFill>
                <a:latin typeface="Gibson Medium" panose="02000000000000000000" pitchFamily="2" charset="77"/>
              </a:defRPr>
            </a:lvl1pPr>
          </a:lstStyle>
          <a:p>
            <a:pPr lvl="0"/>
            <a:r>
              <a:rPr lang="en-US"/>
              <a:t>Subheader #1</a:t>
            </a:r>
          </a:p>
        </p:txBody>
      </p:sp>
      <p:sp>
        <p:nvSpPr>
          <p:cNvPr id="3" name="Rectangle 2">
            <a:extLst>
              <a:ext uri="{FF2B5EF4-FFF2-40B4-BE49-F238E27FC236}">
                <a16:creationId xmlns:a16="http://schemas.microsoft.com/office/drawing/2014/main" id="{E0FCC1CB-5BF4-1E13-6B00-D1D34C72958C}"/>
              </a:ext>
              <a:ext uri="{C183D7F6-B498-43B3-948B-1728B52AA6E4}">
                <adec:decorative xmlns:adec="http://schemas.microsoft.com/office/drawing/2017/decorative" val="1"/>
              </a:ext>
            </a:extLst>
          </p:cNvPr>
          <p:cNvSpPr>
            <a:spLocks noChangeAspect="1"/>
          </p:cNvSpPr>
          <p:nvPr userDrawn="1"/>
        </p:nvSpPr>
        <p:spPr>
          <a:xfrm>
            <a:off x="609600" y="1470226"/>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7" name="Picture Placeholder 3">
            <a:extLst>
              <a:ext uri="{FF2B5EF4-FFF2-40B4-BE49-F238E27FC236}">
                <a16:creationId xmlns:a16="http://schemas.microsoft.com/office/drawing/2014/main" id="{718D9558-6A0A-0EA7-E17D-DEF4CEDD9E92}"/>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746760" y="1607386"/>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2" name="Title Placeholder 3">
            <a:extLst>
              <a:ext uri="{FF2B5EF4-FFF2-40B4-BE49-F238E27FC236}">
                <a16:creationId xmlns:a16="http://schemas.microsoft.com/office/drawing/2014/main" id="{7DFF2072-B6FE-5EEB-D7A2-F9336A1B666B}"/>
              </a:ext>
            </a:extLst>
          </p:cNvPr>
          <p:cNvSpPr>
            <a:spLocks noGrp="1"/>
          </p:cNvSpPr>
          <p:nvPr>
            <p:ph type="title" hasCustomPrompt="1"/>
          </p:nvPr>
        </p:nvSpPr>
        <p:spPr>
          <a:xfrm>
            <a:off x="609600" y="685800"/>
            <a:ext cx="10972800" cy="430887"/>
          </a:xfrm>
          <a:prstGeom prst="rect">
            <a:avLst/>
          </a:prstGeom>
        </p:spPr>
        <p:txBody>
          <a:bodyPr vert="horz" lIns="0" tIns="0" rIns="0" bIns="0" rtlCol="0" anchor="t" anchorCtr="0">
            <a:noAutofit/>
          </a:bodyPr>
          <a:lstStyle>
            <a:lvl1pPr>
              <a:spcAft>
                <a:spcPts val="0"/>
              </a:spcAft>
              <a:defRPr baseline="0"/>
            </a:lvl1pPr>
          </a:lstStyle>
          <a:p>
            <a:r>
              <a:rPr lang="en-US"/>
              <a:t>Content Slide Title – 4 by 2 with Icons</a:t>
            </a:r>
          </a:p>
        </p:txBody>
      </p:sp>
    </p:spTree>
    <p:extLst>
      <p:ext uri="{BB962C8B-B14F-4D97-AF65-F5344CB8AC3E}">
        <p14:creationId xmlns:p14="http://schemas.microsoft.com/office/powerpoint/2010/main" val="1862515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alf Page Left on White">
    <p:spTree>
      <p:nvGrpSpPr>
        <p:cNvPr id="1" name=""/>
        <p:cNvGrpSpPr/>
        <p:nvPr/>
      </p:nvGrpSpPr>
      <p:grpSpPr>
        <a:xfrm>
          <a:off x="0" y="0"/>
          <a:ext cx="0" cy="0"/>
          <a:chOff x="0" y="0"/>
          <a:chExt cx="0" cy="0"/>
        </a:xfrm>
      </p:grpSpPr>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560321"/>
            <a:ext cx="4044593" cy="3611880"/>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7" name="Title Placeholder 3">
            <a:extLst>
              <a:ext uri="{FF2B5EF4-FFF2-40B4-BE49-F238E27FC236}">
                <a16:creationId xmlns:a16="http://schemas.microsoft.com/office/drawing/2014/main" id="{0C7E6727-14BE-F310-D402-1C7034A4CAD0}"/>
              </a:ext>
            </a:extLst>
          </p:cNvPr>
          <p:cNvSpPr>
            <a:spLocks noGrp="1"/>
          </p:cNvSpPr>
          <p:nvPr>
            <p:ph type="title" hasCustomPrompt="1"/>
          </p:nvPr>
        </p:nvSpPr>
        <p:spPr>
          <a:xfrm>
            <a:off x="609600" y="1463040"/>
            <a:ext cx="4044593" cy="861774"/>
          </a:xfrm>
          <a:prstGeom prst="rect">
            <a:avLst/>
          </a:prstGeom>
        </p:spPr>
        <p:txBody>
          <a:bodyPr vert="horz" lIns="0" tIns="0" rIns="0" bIns="0" rtlCol="0" anchor="t" anchorCtr="0">
            <a:noAutofit/>
          </a:bodyPr>
          <a:lstStyle/>
          <a:p>
            <a:r>
              <a:rPr lang="en-US"/>
              <a:t>Content Slide Title – Half Page Left on White</a:t>
            </a:r>
          </a:p>
        </p:txBody>
      </p:sp>
      <p:sp>
        <p:nvSpPr>
          <p:cNvPr id="4" name="Text Placeholder 1">
            <a:extLst>
              <a:ext uri="{FF2B5EF4-FFF2-40B4-BE49-F238E27FC236}">
                <a16:creationId xmlns:a16="http://schemas.microsoft.com/office/drawing/2014/main" id="{A9B19797-CC9E-8A78-464D-EC17A91C2E9D}"/>
              </a:ext>
            </a:extLst>
          </p:cNvPr>
          <p:cNvSpPr>
            <a:spLocks noGrp="1"/>
          </p:cNvSpPr>
          <p:nvPr>
            <p:ph type="body" sz="quarter" idx="45" hasCustomPrompt="1"/>
          </p:nvPr>
        </p:nvSpPr>
        <p:spPr>
          <a:xfrm>
            <a:off x="609600" y="10972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5E587A32-2433-9573-A458-C402378AD4B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058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alf Page Left on Gray">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B157D4E5-2260-9614-E9D2-4BCB405D82CC}"/>
              </a:ext>
              <a:ext uri="{C183D7F6-B498-43B3-948B-1728B52AA6E4}">
                <adec:decorative xmlns:adec="http://schemas.microsoft.com/office/drawing/2017/decorative" val="1"/>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3"/>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59" name="Text Placeholder 1">
            <a:extLst>
              <a:ext uri="{FF2B5EF4-FFF2-40B4-BE49-F238E27FC236}">
                <a16:creationId xmlns:a16="http://schemas.microsoft.com/office/drawing/2014/main" id="{75426BF8-A247-BD8E-485D-FED68784E2D1}"/>
              </a:ext>
            </a:extLst>
          </p:cNvPr>
          <p:cNvSpPr>
            <a:spLocks noGrp="1"/>
          </p:cNvSpPr>
          <p:nvPr userDrawn="1">
            <p:ph type="body" sz="quarter" idx="44" hasCustomPrompt="1"/>
          </p:nvPr>
        </p:nvSpPr>
        <p:spPr>
          <a:xfrm>
            <a:off x="609600" y="2158120"/>
            <a:ext cx="4044593" cy="4006459"/>
          </a:xfrm>
        </p:spPr>
        <p:txBody>
          <a:bodyPr anchor="t">
            <a:noAutofit/>
          </a:bodyPr>
          <a:lstStyle>
            <a:lvl1pPr marL="0" indent="0" algn="l">
              <a:lnSpc>
                <a:spcPct val="120000"/>
              </a:lnSpc>
              <a:spcAft>
                <a:spcPts val="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58" name="Title Placeholder 3">
            <a:extLst>
              <a:ext uri="{FF2B5EF4-FFF2-40B4-BE49-F238E27FC236}">
                <a16:creationId xmlns:a16="http://schemas.microsoft.com/office/drawing/2014/main" id="{4510A601-E59D-57C0-86FE-2A5E4843C6E8}"/>
              </a:ext>
            </a:extLst>
          </p:cNvPr>
          <p:cNvSpPr>
            <a:spLocks noGrp="1"/>
          </p:cNvSpPr>
          <p:nvPr userDrawn="1">
            <p:ph type="title" hasCustomPrompt="1"/>
          </p:nvPr>
        </p:nvSpPr>
        <p:spPr>
          <a:xfrm>
            <a:off x="609600" y="1060840"/>
            <a:ext cx="4044593" cy="861774"/>
          </a:xfrm>
          <a:prstGeom prst="rect">
            <a:avLst/>
          </a:prstGeom>
        </p:spPr>
        <p:txBody>
          <a:bodyPr vert="horz" lIns="0" tIns="0" rIns="0" bIns="0" rtlCol="0" anchor="t" anchorCtr="0">
            <a:noAutofit/>
          </a:bodyPr>
          <a:lstStyle>
            <a:lvl1pPr>
              <a:lnSpc>
                <a:spcPct val="100000"/>
              </a:lnSpc>
              <a:defRPr baseline="0"/>
            </a:lvl1pPr>
          </a:lstStyle>
          <a:p>
            <a:r>
              <a:rPr lang="en-US"/>
              <a:t>Content Slide Title – Half Page Left on Gray</a:t>
            </a:r>
          </a:p>
        </p:txBody>
      </p:sp>
      <p:sp>
        <p:nvSpPr>
          <p:cNvPr id="3" name="Text Placeholder 1">
            <a:extLst>
              <a:ext uri="{FF2B5EF4-FFF2-40B4-BE49-F238E27FC236}">
                <a16:creationId xmlns:a16="http://schemas.microsoft.com/office/drawing/2014/main" id="{31FE8F0F-163F-ECBB-F595-269F3A8721FB}"/>
              </a:ext>
            </a:extLst>
          </p:cNvPr>
          <p:cNvSpPr>
            <a:spLocks noGrp="1"/>
          </p:cNvSpPr>
          <p:nvPr>
            <p:ph type="body" sz="quarter" idx="46" hasCustomPrompt="1"/>
          </p:nvPr>
        </p:nvSpPr>
        <p:spPr>
          <a:xfrm>
            <a:off x="609600" y="695080"/>
            <a:ext cx="4044593" cy="308671"/>
          </a:xfrm>
        </p:spPr>
        <p:txBody>
          <a:bodyPr anchor="t">
            <a:noAutofit/>
          </a:bodyPr>
          <a:lstStyle>
            <a:lvl1pPr marL="0" indent="0" algn="l">
              <a:buNone/>
              <a:defRPr sz="1000" b="1" i="0" cap="all" spc="150" baseline="0">
                <a:solidFill>
                  <a:schemeClr val="tx2"/>
                </a:solidFill>
                <a:latin typeface="Gibson SemiBold" pitchFamily="2" charset="77"/>
              </a:defRPr>
            </a:lvl1pPr>
          </a:lstStyle>
          <a:p>
            <a:pPr lvl="0"/>
            <a:r>
              <a:rPr lang="en-US"/>
              <a:t>OPTIONAL SUBHEADER</a:t>
            </a:r>
          </a:p>
        </p:txBody>
      </p:sp>
    </p:spTree>
    <p:extLst>
      <p:ext uri="{BB962C8B-B14F-4D97-AF65-F5344CB8AC3E}">
        <p14:creationId xmlns:p14="http://schemas.microsoft.com/office/powerpoint/2010/main" val="25585353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Large Half Page Left on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FD7017-3018-0B4A-8599-4F9C54696A10}"/>
              </a:ext>
            </a:extLst>
          </p:cNvPr>
          <p:cNvSpPr/>
          <p:nvPr userDrawn="1"/>
        </p:nvSpPr>
        <p:spPr>
          <a:xfrm>
            <a:off x="0" y="0"/>
            <a:ext cx="526379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25" name="Copyright">
            <a:extLst>
              <a:ext uri="{FF2B5EF4-FFF2-40B4-BE49-F238E27FC236}">
                <a16:creationId xmlns:a16="http://schemas.microsoft.com/office/drawing/2014/main" id="{DD298362-2BC5-7D4B-2A32-578012CD81D5}"/>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2" name="Text Placeholder 2">
            <a:extLst>
              <a:ext uri="{FF2B5EF4-FFF2-40B4-BE49-F238E27FC236}">
                <a16:creationId xmlns:a16="http://schemas.microsoft.com/office/drawing/2014/main" id="{D3272627-F472-C762-AC98-C5810C891844}"/>
              </a:ext>
            </a:extLst>
          </p:cNvPr>
          <p:cNvSpPr>
            <a:spLocks noGrp="1"/>
          </p:cNvSpPr>
          <p:nvPr>
            <p:ph type="body" sz="quarter" idx="90" hasCustomPrompt="1"/>
          </p:nvPr>
        </p:nvSpPr>
        <p:spPr>
          <a:xfrm>
            <a:off x="7287208" y="5428302"/>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6" name="Text Placeholder 2">
            <a:extLst>
              <a:ext uri="{FF2B5EF4-FFF2-40B4-BE49-F238E27FC236}">
                <a16:creationId xmlns:a16="http://schemas.microsoft.com/office/drawing/2014/main" id="{22A35BD8-FEDE-4F04-2D11-B05BE2B1D79D}"/>
              </a:ext>
            </a:extLst>
          </p:cNvPr>
          <p:cNvSpPr>
            <a:spLocks noGrp="1"/>
          </p:cNvSpPr>
          <p:nvPr>
            <p:ph type="body" sz="quarter" idx="91" hasCustomPrompt="1"/>
          </p:nvPr>
        </p:nvSpPr>
        <p:spPr>
          <a:xfrm>
            <a:off x="7287208" y="5029370"/>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7" name="Rectangle 6">
            <a:extLst>
              <a:ext uri="{FF2B5EF4-FFF2-40B4-BE49-F238E27FC236}">
                <a16:creationId xmlns:a16="http://schemas.microsoft.com/office/drawing/2014/main" id="{5BC16F0D-A767-A4C5-CBF7-6EDF256A0BE8}"/>
              </a:ext>
              <a:ext uri="{C183D7F6-B498-43B3-948B-1728B52AA6E4}">
                <adec:decorative xmlns:adec="http://schemas.microsoft.com/office/drawing/2017/decorative" val="1"/>
              </a:ext>
            </a:extLst>
          </p:cNvPr>
          <p:cNvSpPr>
            <a:spLocks noChangeAspect="1"/>
          </p:cNvSpPr>
          <p:nvPr userDrawn="1"/>
        </p:nvSpPr>
        <p:spPr>
          <a:xfrm>
            <a:off x="6096000" y="4970605"/>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8" name="Picture Placeholder 3">
            <a:extLst>
              <a:ext uri="{FF2B5EF4-FFF2-40B4-BE49-F238E27FC236}">
                <a16:creationId xmlns:a16="http://schemas.microsoft.com/office/drawing/2014/main" id="{D00B6503-35B2-C47D-624C-3C8A3E1D9C27}"/>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6251448" y="5126053"/>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9" name="Text Placeholder 2">
            <a:extLst>
              <a:ext uri="{FF2B5EF4-FFF2-40B4-BE49-F238E27FC236}">
                <a16:creationId xmlns:a16="http://schemas.microsoft.com/office/drawing/2014/main" id="{68D84A97-AE73-6AA1-EA30-B0F69229AD70}"/>
              </a:ext>
            </a:extLst>
          </p:cNvPr>
          <p:cNvSpPr>
            <a:spLocks noGrp="1"/>
          </p:cNvSpPr>
          <p:nvPr>
            <p:ph type="body" sz="quarter" idx="87" hasCustomPrompt="1"/>
          </p:nvPr>
        </p:nvSpPr>
        <p:spPr>
          <a:xfrm>
            <a:off x="7287208" y="408469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0" name="Text Placeholder 2">
            <a:extLst>
              <a:ext uri="{FF2B5EF4-FFF2-40B4-BE49-F238E27FC236}">
                <a16:creationId xmlns:a16="http://schemas.microsoft.com/office/drawing/2014/main" id="{BC5C8EEB-21C9-68F4-B609-1AA688EB5195}"/>
              </a:ext>
            </a:extLst>
          </p:cNvPr>
          <p:cNvSpPr>
            <a:spLocks noGrp="1"/>
          </p:cNvSpPr>
          <p:nvPr>
            <p:ph type="body" sz="quarter" idx="88" hasCustomPrompt="1"/>
          </p:nvPr>
        </p:nvSpPr>
        <p:spPr>
          <a:xfrm>
            <a:off x="7287208" y="368576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1" name="Rectangle 10">
            <a:extLst>
              <a:ext uri="{FF2B5EF4-FFF2-40B4-BE49-F238E27FC236}">
                <a16:creationId xmlns:a16="http://schemas.microsoft.com/office/drawing/2014/main" id="{C0F39153-6EC9-AAD5-8435-EF15B509C0A6}"/>
              </a:ext>
              <a:ext uri="{C183D7F6-B498-43B3-948B-1728B52AA6E4}">
                <adec:decorative xmlns:adec="http://schemas.microsoft.com/office/drawing/2017/decorative" val="1"/>
              </a:ext>
            </a:extLst>
          </p:cNvPr>
          <p:cNvSpPr>
            <a:spLocks noChangeAspect="1"/>
          </p:cNvSpPr>
          <p:nvPr userDrawn="1"/>
        </p:nvSpPr>
        <p:spPr>
          <a:xfrm>
            <a:off x="6096000" y="362699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Picture Placeholder 3">
            <a:extLst>
              <a:ext uri="{FF2B5EF4-FFF2-40B4-BE49-F238E27FC236}">
                <a16:creationId xmlns:a16="http://schemas.microsoft.com/office/drawing/2014/main" id="{58FE6BF3-F1E5-CAA6-8102-11416CC23F6F}"/>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6251448" y="378244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3" name="Text Placeholder 2">
            <a:extLst>
              <a:ext uri="{FF2B5EF4-FFF2-40B4-BE49-F238E27FC236}">
                <a16:creationId xmlns:a16="http://schemas.microsoft.com/office/drawing/2014/main" id="{F6752E6F-487B-711D-CF35-6C9DF36F33F1}"/>
              </a:ext>
            </a:extLst>
          </p:cNvPr>
          <p:cNvSpPr>
            <a:spLocks noGrp="1"/>
          </p:cNvSpPr>
          <p:nvPr>
            <p:ph type="body" sz="quarter" idx="84" hasCustomPrompt="1"/>
          </p:nvPr>
        </p:nvSpPr>
        <p:spPr>
          <a:xfrm>
            <a:off x="7287208" y="2744999"/>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4" name="Text Placeholder 2">
            <a:extLst>
              <a:ext uri="{FF2B5EF4-FFF2-40B4-BE49-F238E27FC236}">
                <a16:creationId xmlns:a16="http://schemas.microsoft.com/office/drawing/2014/main" id="{DE4E432F-793A-ADF5-7C25-353CEE5AD7FF}"/>
              </a:ext>
            </a:extLst>
          </p:cNvPr>
          <p:cNvSpPr>
            <a:spLocks noGrp="1"/>
          </p:cNvSpPr>
          <p:nvPr>
            <p:ph type="body" sz="quarter" idx="85" hasCustomPrompt="1"/>
          </p:nvPr>
        </p:nvSpPr>
        <p:spPr>
          <a:xfrm>
            <a:off x="7287208" y="2346067"/>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5" name="Rectangle 14">
            <a:extLst>
              <a:ext uri="{FF2B5EF4-FFF2-40B4-BE49-F238E27FC236}">
                <a16:creationId xmlns:a16="http://schemas.microsoft.com/office/drawing/2014/main" id="{F42DBB58-1A19-A66E-9C74-814D9F26B3BF}"/>
              </a:ext>
              <a:ext uri="{C183D7F6-B498-43B3-948B-1728B52AA6E4}">
                <adec:decorative xmlns:adec="http://schemas.microsoft.com/office/drawing/2017/decorative" val="1"/>
              </a:ext>
            </a:extLst>
          </p:cNvPr>
          <p:cNvSpPr>
            <a:spLocks noChangeAspect="1"/>
          </p:cNvSpPr>
          <p:nvPr userDrawn="1"/>
        </p:nvSpPr>
        <p:spPr>
          <a:xfrm>
            <a:off x="6096000" y="2287302"/>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Picture Placeholder 3">
            <a:extLst>
              <a:ext uri="{FF2B5EF4-FFF2-40B4-BE49-F238E27FC236}">
                <a16:creationId xmlns:a16="http://schemas.microsoft.com/office/drawing/2014/main" id="{FA47C04E-CEEC-9183-A424-F93915A07B49}"/>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251448" y="2442750"/>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17" name="Text Placeholder 2">
            <a:extLst>
              <a:ext uri="{FF2B5EF4-FFF2-40B4-BE49-F238E27FC236}">
                <a16:creationId xmlns:a16="http://schemas.microsoft.com/office/drawing/2014/main" id="{4BF8E112-BF46-3CA5-D3B2-66976ECCEC0E}"/>
              </a:ext>
            </a:extLst>
          </p:cNvPr>
          <p:cNvSpPr>
            <a:spLocks noGrp="1"/>
          </p:cNvSpPr>
          <p:nvPr>
            <p:ph type="body" sz="quarter" idx="13" hasCustomPrompt="1"/>
          </p:nvPr>
        </p:nvSpPr>
        <p:spPr>
          <a:xfrm>
            <a:off x="7287208" y="1405304"/>
            <a:ext cx="4295192" cy="456703"/>
          </a:xfrm>
        </p:spPr>
        <p:txBody>
          <a:bodyP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panose="02000000000000000000" pitchFamily="2" charset="77"/>
              </a:defRPr>
            </a:lvl1pPr>
          </a:lstStyle>
          <a:p>
            <a:pPr lvl="0"/>
            <a:r>
              <a:rPr lang="en-US"/>
              <a:t>Description</a:t>
            </a:r>
          </a:p>
        </p:txBody>
      </p:sp>
      <p:sp>
        <p:nvSpPr>
          <p:cNvPr id="18" name="Text Placeholder 2">
            <a:extLst>
              <a:ext uri="{FF2B5EF4-FFF2-40B4-BE49-F238E27FC236}">
                <a16:creationId xmlns:a16="http://schemas.microsoft.com/office/drawing/2014/main" id="{2595A443-A143-6DC1-218B-94A0E77EC9AB}"/>
              </a:ext>
            </a:extLst>
          </p:cNvPr>
          <p:cNvSpPr>
            <a:spLocks noGrp="1"/>
          </p:cNvSpPr>
          <p:nvPr>
            <p:ph type="body" sz="quarter" idx="82" hasCustomPrompt="1"/>
          </p:nvPr>
        </p:nvSpPr>
        <p:spPr>
          <a:xfrm>
            <a:off x="7287208" y="1006372"/>
            <a:ext cx="4295192"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600" b="0" i="0" spc="0">
                <a:solidFill>
                  <a:schemeClr val="tx1"/>
                </a:solidFill>
                <a:latin typeface="Gibson Medium" panose="02000000000000000000" pitchFamily="2" charset="77"/>
              </a:defRPr>
            </a:lvl1pPr>
          </a:lstStyle>
          <a:p>
            <a:pPr lvl="0"/>
            <a:r>
              <a:rPr lang="en-US"/>
              <a:t>Title</a:t>
            </a:r>
          </a:p>
        </p:txBody>
      </p:sp>
      <p:sp>
        <p:nvSpPr>
          <p:cNvPr id="19" name="Rectangle 18">
            <a:extLst>
              <a:ext uri="{FF2B5EF4-FFF2-40B4-BE49-F238E27FC236}">
                <a16:creationId xmlns:a16="http://schemas.microsoft.com/office/drawing/2014/main" id="{D7490581-96BA-3CCC-A253-085BE5BE6CC1}"/>
              </a:ext>
              <a:ext uri="{C183D7F6-B498-43B3-948B-1728B52AA6E4}">
                <adec:decorative xmlns:adec="http://schemas.microsoft.com/office/drawing/2017/decorative" val="1"/>
              </a:ext>
            </a:extLst>
          </p:cNvPr>
          <p:cNvSpPr>
            <a:spLocks noChangeAspect="1"/>
          </p:cNvSpPr>
          <p:nvPr userDrawn="1"/>
        </p:nvSpPr>
        <p:spPr>
          <a:xfrm>
            <a:off x="6096000" y="947607"/>
            <a:ext cx="914400" cy="914400"/>
          </a:xfrm>
          <a:prstGeom prst="rect">
            <a:avLst/>
          </a:prstGeom>
          <a:solidFill>
            <a:schemeClr val="bg1"/>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Picture Placeholder 3">
            <a:extLst>
              <a:ext uri="{FF2B5EF4-FFF2-40B4-BE49-F238E27FC236}">
                <a16:creationId xmlns:a16="http://schemas.microsoft.com/office/drawing/2014/main" id="{7181E6BF-E435-D9EF-B235-F650DD8AEBC3}"/>
              </a:ext>
              <a:ext uri="{C183D7F6-B498-43B3-948B-1728B52AA6E4}">
                <adec:decorative xmlns:adec="http://schemas.microsoft.com/office/drawing/2017/decorative" val="1"/>
              </a:ext>
            </a:extLst>
          </p:cNvPr>
          <p:cNvSpPr>
            <a:spLocks noGrp="1" noChangeAspect="1"/>
          </p:cNvSpPr>
          <p:nvPr>
            <p:ph type="pic" sz="quarter" idx="14" hasCustomPrompt="1"/>
          </p:nvPr>
        </p:nvSpPr>
        <p:spPr>
          <a:xfrm>
            <a:off x="6251448" y="1103055"/>
            <a:ext cx="603504" cy="603504"/>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itle Placeholder 3">
            <a:extLst>
              <a:ext uri="{FF2B5EF4-FFF2-40B4-BE49-F238E27FC236}">
                <a16:creationId xmlns:a16="http://schemas.microsoft.com/office/drawing/2014/main" id="{05CE10DA-5E97-5E4A-178A-9B2F9B163670}"/>
              </a:ext>
            </a:extLst>
          </p:cNvPr>
          <p:cNvSpPr>
            <a:spLocks noGrp="1"/>
          </p:cNvSpPr>
          <p:nvPr>
            <p:ph type="title" hasCustomPrompt="1"/>
          </p:nvPr>
        </p:nvSpPr>
        <p:spPr>
          <a:xfrm>
            <a:off x="609600" y="1104064"/>
            <a:ext cx="4044593" cy="5068136"/>
          </a:xfrm>
          <a:prstGeom prst="rect">
            <a:avLst/>
          </a:prstGeom>
        </p:spPr>
        <p:txBody>
          <a:bodyPr vert="horz" lIns="0" tIns="0" rIns="0" bIns="0" rtlCol="0" anchor="t" anchorCtr="0">
            <a:noAutofit/>
          </a:bodyPr>
          <a:lstStyle>
            <a:lvl1pPr>
              <a:lnSpc>
                <a:spcPct val="100000"/>
              </a:lnSpc>
              <a:defRPr sz="4800" baseline="0"/>
            </a:lvl1pPr>
          </a:lstStyle>
          <a:p>
            <a:r>
              <a:rPr lang="en-US"/>
              <a:t>Content Slide Title – Large Half Page Left on Gray</a:t>
            </a:r>
          </a:p>
        </p:txBody>
      </p:sp>
      <p:sp>
        <p:nvSpPr>
          <p:cNvPr id="5" name="Rectangle 4">
            <a:extLst>
              <a:ext uri="{FF2B5EF4-FFF2-40B4-BE49-F238E27FC236}">
                <a16:creationId xmlns:a16="http://schemas.microsoft.com/office/drawing/2014/main" id="{7DCB7216-2D2A-C7DF-B9E4-53CA3AE65136}"/>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0477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3 Left Call 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E375CC-6E4A-BD78-6304-CE306320DFA0}"/>
              </a:ext>
              <a:ext uri="{C183D7F6-B498-43B3-948B-1728B52AA6E4}">
                <adec:decorative xmlns:adec="http://schemas.microsoft.com/office/drawing/2017/decorative" val="1"/>
              </a:ext>
            </a:extLst>
          </p:cNvPr>
          <p:cNvSpPr/>
          <p:nvPr userDrawn="1"/>
        </p:nvSpPr>
        <p:spPr>
          <a:xfrm>
            <a:off x="6454010" y="0"/>
            <a:ext cx="573799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4" name="Text Placeholder 2">
            <a:extLst>
              <a:ext uri="{FF2B5EF4-FFF2-40B4-BE49-F238E27FC236}">
                <a16:creationId xmlns:a16="http://schemas.microsoft.com/office/drawing/2014/main" id="{8C04793F-59F4-427A-4E31-E402AE97FD84}"/>
              </a:ext>
            </a:extLst>
          </p:cNvPr>
          <p:cNvSpPr>
            <a:spLocks noGrp="1"/>
          </p:cNvSpPr>
          <p:nvPr>
            <p:ph type="body" sz="quarter" idx="86" hasCustomPrompt="1"/>
          </p:nvPr>
        </p:nvSpPr>
        <p:spPr>
          <a:xfrm>
            <a:off x="7063610" y="5341389"/>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1" name="Text Placeholder 1">
            <a:extLst>
              <a:ext uri="{FF2B5EF4-FFF2-40B4-BE49-F238E27FC236}">
                <a16:creationId xmlns:a16="http://schemas.microsoft.com/office/drawing/2014/main" id="{F6FF4311-3D51-41B4-6F58-74985C2CE797}"/>
              </a:ext>
            </a:extLst>
          </p:cNvPr>
          <p:cNvSpPr>
            <a:spLocks noGrp="1"/>
          </p:cNvSpPr>
          <p:nvPr>
            <p:ph type="body" sz="quarter" idx="85" hasCustomPrompt="1"/>
          </p:nvPr>
        </p:nvSpPr>
        <p:spPr>
          <a:xfrm>
            <a:off x="7063610" y="4634946"/>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#3</a:t>
            </a:r>
          </a:p>
        </p:txBody>
      </p:sp>
      <p:sp>
        <p:nvSpPr>
          <p:cNvPr id="16" name="Text Placeholder 2">
            <a:extLst>
              <a:ext uri="{FF2B5EF4-FFF2-40B4-BE49-F238E27FC236}">
                <a16:creationId xmlns:a16="http://schemas.microsoft.com/office/drawing/2014/main" id="{DBA0E600-C59B-A462-77E4-298D5DC3B403}"/>
              </a:ext>
            </a:extLst>
          </p:cNvPr>
          <p:cNvSpPr>
            <a:spLocks noGrp="1"/>
          </p:cNvSpPr>
          <p:nvPr>
            <p:ph type="body" sz="quarter" idx="88" hasCustomPrompt="1"/>
          </p:nvPr>
        </p:nvSpPr>
        <p:spPr>
          <a:xfrm>
            <a:off x="7063610" y="3484291"/>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15" name="Text Placeholder 1">
            <a:extLst>
              <a:ext uri="{FF2B5EF4-FFF2-40B4-BE49-F238E27FC236}">
                <a16:creationId xmlns:a16="http://schemas.microsoft.com/office/drawing/2014/main" id="{70D2EE1A-FE8D-DEEA-E8D5-CD4B9CC5F091}"/>
              </a:ext>
            </a:extLst>
          </p:cNvPr>
          <p:cNvSpPr>
            <a:spLocks noGrp="1"/>
          </p:cNvSpPr>
          <p:nvPr>
            <p:ph type="body" sz="quarter" idx="87" hasCustomPrompt="1"/>
          </p:nvPr>
        </p:nvSpPr>
        <p:spPr>
          <a:xfrm>
            <a:off x="7063610" y="2777848"/>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#2</a:t>
            </a:r>
          </a:p>
        </p:txBody>
      </p:sp>
      <p:sp>
        <p:nvSpPr>
          <p:cNvPr id="21" name="Text Placeholder 2">
            <a:extLst>
              <a:ext uri="{FF2B5EF4-FFF2-40B4-BE49-F238E27FC236}">
                <a16:creationId xmlns:a16="http://schemas.microsoft.com/office/drawing/2014/main" id="{75C2E6AA-AC53-4003-4231-189AEB817E24}"/>
              </a:ext>
            </a:extLst>
          </p:cNvPr>
          <p:cNvSpPr>
            <a:spLocks noGrp="1"/>
          </p:cNvSpPr>
          <p:nvPr>
            <p:ph type="body" sz="quarter" idx="84" hasCustomPrompt="1"/>
          </p:nvPr>
        </p:nvSpPr>
        <p:spPr>
          <a:xfrm>
            <a:off x="7063610" y="1627193"/>
            <a:ext cx="4518790" cy="830815"/>
          </a:xfrm>
        </p:spPr>
        <p:txBody>
          <a:bodyPr>
            <a:noAutofit/>
          </a:bodyPr>
          <a:lstStyle>
            <a:lvl1pPr marL="0" indent="0" algn="l">
              <a:lnSpc>
                <a:spcPct val="120000"/>
              </a:lnSpc>
              <a:spcBef>
                <a:spcPts val="0"/>
              </a:spcBef>
              <a:spcAft>
                <a:spcPts val="0"/>
              </a:spcAft>
              <a:buFont typeface="Arial" panose="020B0604020202020204" pitchFamily="34" charset="0"/>
              <a:buNone/>
              <a:tabLst/>
              <a:defRPr sz="1200" b="0" i="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800"/>
              </a:spcAft>
              <a:buClr>
                <a:schemeClr val="tx1"/>
              </a:buClr>
              <a:buSzTx/>
              <a:buFont typeface="Arial" panose="020B0604020202020204" pitchFamily="34" charset="0"/>
              <a:buNone/>
              <a:tabLst/>
              <a:defRPr/>
            </a:pPr>
            <a:r>
              <a:rPr lang="en-US">
                <a:effectLst/>
              </a:rPr>
              <a:t>Body lorem ipsum dolor sit amet, Lorem ipsum dolor sit amet, consectetur adipiscing elit, sed do dy lorem ipsum dolor sit amet, Lorem ipsum dolor sit amet, consectetur adipiscing elit, sed do</a:t>
            </a:r>
          </a:p>
        </p:txBody>
      </p:sp>
      <p:sp>
        <p:nvSpPr>
          <p:cNvPr id="20" name="Text Placeholder 1">
            <a:extLst>
              <a:ext uri="{FF2B5EF4-FFF2-40B4-BE49-F238E27FC236}">
                <a16:creationId xmlns:a16="http://schemas.microsoft.com/office/drawing/2014/main" id="{1F3EBFCC-E5BB-B70F-1199-DB2F34EFD07D}"/>
              </a:ext>
            </a:extLst>
          </p:cNvPr>
          <p:cNvSpPr>
            <a:spLocks noGrp="1"/>
          </p:cNvSpPr>
          <p:nvPr>
            <p:ph type="body" sz="quarter" idx="83" hasCustomPrompt="1"/>
          </p:nvPr>
        </p:nvSpPr>
        <p:spPr>
          <a:xfrm>
            <a:off x="7063610" y="920750"/>
            <a:ext cx="4518790" cy="569285"/>
          </a:xfrm>
        </p:spPr>
        <p:txBody>
          <a:bodyPr anchor="b" anchorCtr="0">
            <a:noAutofit/>
          </a:bodyPr>
          <a:lstStyle>
            <a:lvl1pPr marL="0" indent="0" algn="l">
              <a:lnSpc>
                <a:spcPct val="120000"/>
              </a:lnSpc>
              <a:spcAft>
                <a:spcPts val="0"/>
              </a:spcAft>
              <a:buNone/>
              <a:defRPr sz="1600" b="0" i="0" spc="20" baseline="0">
                <a:solidFill>
                  <a:schemeClr val="tx1"/>
                </a:solidFill>
                <a:latin typeface="Gibson Medium" panose="02000000000000000000" pitchFamily="2" charset="77"/>
              </a:defRPr>
            </a:lvl1pPr>
          </a:lstStyle>
          <a:p>
            <a:pPr lvl="0"/>
            <a:r>
              <a:rPr lang="en-US" err="1"/>
              <a:t>Subheader</a:t>
            </a:r>
            <a:r>
              <a:rPr lang="en-US"/>
              <a:t> #1</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5486400" cy="4448277"/>
          </a:xfrm>
        </p:spPr>
        <p:txBody>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5486400" cy="430887"/>
          </a:xfrm>
          <a:prstGeom prst="rect">
            <a:avLst/>
          </a:prstGeom>
        </p:spPr>
        <p:txBody>
          <a:bodyPr vert="horz" lIns="0" tIns="0" rIns="0" bIns="0" rtlCol="0" anchor="t" anchorCtr="0">
            <a:noAutofit/>
          </a:bodyPr>
          <a:lstStyle/>
          <a:p>
            <a:r>
              <a:rPr lang="en-US"/>
              <a:t>Content Slide Title – 3 Left Call Outs</a:t>
            </a:r>
          </a:p>
        </p:txBody>
      </p:sp>
      <p:sp>
        <p:nvSpPr>
          <p:cNvPr id="2" name="Rectangle 1">
            <a:extLst>
              <a:ext uri="{FF2B5EF4-FFF2-40B4-BE49-F238E27FC236}">
                <a16:creationId xmlns:a16="http://schemas.microsoft.com/office/drawing/2014/main" id="{5A85EA90-E04F-5EC1-025F-929A3E45C3A1}"/>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0565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Right Section Light">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232E1B9-AEE0-C7F1-45F8-451AA5006FF9}"/>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43" name="Logo">
            <a:extLst>
              <a:ext uri="{FF2B5EF4-FFF2-40B4-BE49-F238E27FC236}">
                <a16:creationId xmlns:a16="http://schemas.microsoft.com/office/drawing/2014/main" id="{2124585D-F80A-7C36-21C6-F01C5A22864B}"/>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2" name="Straight Connector 1">
            <a:extLst>
              <a:ext uri="{FF2B5EF4-FFF2-40B4-BE49-F238E27FC236}">
                <a16:creationId xmlns:a16="http://schemas.microsoft.com/office/drawing/2014/main" id="{27269284-C937-454C-A2AE-EAEF111736FF}"/>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284CA0-73DF-1000-8015-2968EADB53A6}"/>
              </a:ext>
              <a:ext uri="{C183D7F6-B498-43B3-948B-1728B52AA6E4}">
                <adec:decorative xmlns:adec="http://schemas.microsoft.com/office/drawing/2017/decorative" val="1"/>
              </a:ext>
            </a:extLst>
          </p:cNvPr>
          <p:cNvCxnSpPr>
            <a:cxnSpLocks/>
          </p:cNvCxnSpPr>
          <p:nvPr userDrawn="1"/>
        </p:nvCxnSpPr>
        <p:spPr>
          <a:xfrm flipH="1">
            <a:off x="7663637"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1DD4514-409F-5094-B715-5694A7C70AE4}"/>
              </a:ext>
              <a:ext uri="{C183D7F6-B498-43B3-948B-1728B52AA6E4}">
                <adec:decorative xmlns:adec="http://schemas.microsoft.com/office/drawing/2017/decorative" val="1"/>
              </a:ext>
            </a:extLst>
          </p:cNvPr>
          <p:cNvCxnSpPr>
            <a:cxnSpLocks/>
          </p:cNvCxnSpPr>
          <p:nvPr userDrawn="1"/>
        </p:nvCxnSpPr>
        <p:spPr>
          <a:xfrm flipH="1">
            <a:off x="10040826" y="3123696"/>
            <a:ext cx="18288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2B4E7D-7538-472F-3657-4D1D90A2BCB4}"/>
              </a:ext>
            </a:extLst>
          </p:cNvPr>
          <p:cNvSpPr>
            <a:spLocks noGrp="1"/>
          </p:cNvSpPr>
          <p:nvPr>
            <p:ph type="body" sz="quarter" idx="75" hasCustomPrompt="1"/>
          </p:nvPr>
        </p:nvSpPr>
        <p:spPr>
          <a:xfrm>
            <a:off x="10040826"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15" name="Rectangle 14">
            <a:extLst>
              <a:ext uri="{FF2B5EF4-FFF2-40B4-BE49-F238E27FC236}">
                <a16:creationId xmlns:a16="http://schemas.microsoft.com/office/drawing/2014/main" id="{2B8AA405-7A02-B943-0A2C-0A163FDD95B7}"/>
              </a:ext>
              <a:ext uri="{C183D7F6-B498-43B3-948B-1728B52AA6E4}">
                <adec:decorative xmlns:adec="http://schemas.microsoft.com/office/drawing/2017/decorative" val="1"/>
              </a:ext>
            </a:extLst>
          </p:cNvPr>
          <p:cNvSpPr>
            <a:spLocks noChangeAspect="1"/>
          </p:cNvSpPr>
          <p:nvPr userDrawn="1"/>
        </p:nvSpPr>
        <p:spPr>
          <a:xfrm>
            <a:off x="10589466"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7" name="Picture Placeholder 3">
            <a:extLst>
              <a:ext uri="{FF2B5EF4-FFF2-40B4-BE49-F238E27FC236}">
                <a16:creationId xmlns:a16="http://schemas.microsoft.com/office/drawing/2014/main" id="{65D51423-96B0-3147-D359-849BAD4EB467}"/>
              </a:ext>
              <a:ext uri="{C183D7F6-B498-43B3-948B-1728B52AA6E4}">
                <adec:decorative xmlns:adec="http://schemas.microsoft.com/office/drawing/2017/decorative" val="1"/>
              </a:ext>
            </a:extLst>
          </p:cNvPr>
          <p:cNvSpPr>
            <a:spLocks noGrp="1" noChangeAspect="1"/>
          </p:cNvSpPr>
          <p:nvPr>
            <p:ph type="pic" sz="quarter" idx="104" hasCustomPrompt="1"/>
          </p:nvPr>
        </p:nvSpPr>
        <p:spPr>
          <a:xfrm>
            <a:off x="10726626"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7" name="Text Placeholder 1">
            <a:extLst>
              <a:ext uri="{FF2B5EF4-FFF2-40B4-BE49-F238E27FC236}">
                <a16:creationId xmlns:a16="http://schemas.microsoft.com/office/drawing/2014/main" id="{61FC5103-EB64-B0BE-9706-53C53510EC20}"/>
              </a:ext>
            </a:extLst>
          </p:cNvPr>
          <p:cNvSpPr>
            <a:spLocks noGrp="1"/>
          </p:cNvSpPr>
          <p:nvPr>
            <p:ph type="body" sz="quarter" idx="112" hasCustomPrompt="1"/>
          </p:nvPr>
        </p:nvSpPr>
        <p:spPr>
          <a:xfrm>
            <a:off x="7663637" y="4572061"/>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35" name="Rectangle 34">
            <a:extLst>
              <a:ext uri="{FF2B5EF4-FFF2-40B4-BE49-F238E27FC236}">
                <a16:creationId xmlns:a16="http://schemas.microsoft.com/office/drawing/2014/main" id="{8DDA1505-E74F-057F-DBE5-1AFA71BA8EDF}"/>
              </a:ext>
              <a:ext uri="{C183D7F6-B498-43B3-948B-1728B52AA6E4}">
                <adec:decorative xmlns:adec="http://schemas.microsoft.com/office/drawing/2017/decorative" val="1"/>
              </a:ext>
            </a:extLst>
          </p:cNvPr>
          <p:cNvSpPr>
            <a:spLocks noChangeAspect="1"/>
          </p:cNvSpPr>
          <p:nvPr userDrawn="1"/>
        </p:nvSpPr>
        <p:spPr>
          <a:xfrm>
            <a:off x="8212277" y="3565189"/>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6" name="Picture Placeholder 3">
            <a:extLst>
              <a:ext uri="{FF2B5EF4-FFF2-40B4-BE49-F238E27FC236}">
                <a16:creationId xmlns:a16="http://schemas.microsoft.com/office/drawing/2014/main" id="{CFE0F327-12EC-6259-BFE6-41B9783C65BE}"/>
              </a:ext>
              <a:ext uri="{C183D7F6-B498-43B3-948B-1728B52AA6E4}">
                <adec:decorative xmlns:adec="http://schemas.microsoft.com/office/drawing/2017/decorative" val="1"/>
              </a:ext>
            </a:extLst>
          </p:cNvPr>
          <p:cNvSpPr>
            <a:spLocks noGrp="1" noChangeAspect="1"/>
          </p:cNvSpPr>
          <p:nvPr>
            <p:ph type="pic" sz="quarter" idx="111" hasCustomPrompt="1"/>
          </p:nvPr>
        </p:nvSpPr>
        <p:spPr>
          <a:xfrm>
            <a:off x="8349437" y="3702349"/>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8" name="Text Placeholder 1">
            <a:extLst>
              <a:ext uri="{FF2B5EF4-FFF2-40B4-BE49-F238E27FC236}">
                <a16:creationId xmlns:a16="http://schemas.microsoft.com/office/drawing/2014/main" id="{11AE5B93-3A01-7A0A-8CDA-9184DE2B0855}"/>
              </a:ext>
            </a:extLst>
          </p:cNvPr>
          <p:cNvSpPr>
            <a:spLocks noGrp="1"/>
          </p:cNvSpPr>
          <p:nvPr>
            <p:ph type="body" sz="quarter" idx="73" hasCustomPrompt="1"/>
          </p:nvPr>
        </p:nvSpPr>
        <p:spPr>
          <a:xfrm>
            <a:off x="10040826"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5" name="Rectangle 4">
            <a:extLst>
              <a:ext uri="{FF2B5EF4-FFF2-40B4-BE49-F238E27FC236}">
                <a16:creationId xmlns:a16="http://schemas.microsoft.com/office/drawing/2014/main" id="{C6FB78EF-D7D9-7A84-F375-D5ECA61C9F27}"/>
              </a:ext>
              <a:ext uri="{C183D7F6-B498-43B3-948B-1728B52AA6E4}">
                <adec:decorative xmlns:adec="http://schemas.microsoft.com/office/drawing/2017/decorative" val="1"/>
              </a:ext>
            </a:extLst>
          </p:cNvPr>
          <p:cNvSpPr>
            <a:spLocks noChangeAspect="1"/>
          </p:cNvSpPr>
          <p:nvPr userDrawn="1"/>
        </p:nvSpPr>
        <p:spPr>
          <a:xfrm>
            <a:off x="10589466"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 name="Picture Placeholder 3">
            <a:extLst>
              <a:ext uri="{FF2B5EF4-FFF2-40B4-BE49-F238E27FC236}">
                <a16:creationId xmlns:a16="http://schemas.microsoft.com/office/drawing/2014/main" id="{92C4364B-614F-0E8D-4021-03F0E80D2C95}"/>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30" name="Text Placeholder 1">
            <a:extLst>
              <a:ext uri="{FF2B5EF4-FFF2-40B4-BE49-F238E27FC236}">
                <a16:creationId xmlns:a16="http://schemas.microsoft.com/office/drawing/2014/main" id="{957E3694-8EBE-CAC2-55CF-CD5101558C93}"/>
              </a:ext>
            </a:extLst>
          </p:cNvPr>
          <p:cNvSpPr>
            <a:spLocks noGrp="1"/>
          </p:cNvSpPr>
          <p:nvPr>
            <p:ph type="body" sz="quarter" idx="107" hasCustomPrompt="1"/>
          </p:nvPr>
        </p:nvSpPr>
        <p:spPr>
          <a:xfrm>
            <a:off x="7663637" y="2138933"/>
            <a:ext cx="1828800" cy="287229"/>
          </a:xfrm>
        </p:spPr>
        <p:txBody>
          <a:bodyPr anchor="t">
            <a:noAutofit/>
          </a:bodyPr>
          <a:lstStyle>
            <a:lvl1pPr marL="0" indent="0" algn="ctr">
              <a:lnSpc>
                <a:spcPct val="120000"/>
              </a:lnSpc>
              <a:buNone/>
              <a:defRPr sz="1000" b="1" i="0" cap="all" spc="150" baseline="0">
                <a:solidFill>
                  <a:schemeClr val="tx1"/>
                </a:solidFill>
                <a:latin typeface="Gibson SemiBold" pitchFamily="2" charset="77"/>
              </a:defRPr>
            </a:lvl1pPr>
          </a:lstStyle>
          <a:p>
            <a:pPr lvl="0"/>
            <a:r>
              <a:rPr lang="en-US"/>
              <a:t>LOREM IPSUM</a:t>
            </a:r>
          </a:p>
        </p:txBody>
      </p:sp>
      <p:sp>
        <p:nvSpPr>
          <p:cNvPr id="29" name="Rectangle 28">
            <a:extLst>
              <a:ext uri="{FF2B5EF4-FFF2-40B4-BE49-F238E27FC236}">
                <a16:creationId xmlns:a16="http://schemas.microsoft.com/office/drawing/2014/main" id="{7C9C50DF-B16C-A869-F864-05ECC87211EC}"/>
              </a:ext>
              <a:ext uri="{C183D7F6-B498-43B3-948B-1728B52AA6E4}">
                <adec:decorative xmlns:adec="http://schemas.microsoft.com/office/drawing/2017/decorative" val="1"/>
              </a:ext>
            </a:extLst>
          </p:cNvPr>
          <p:cNvSpPr>
            <a:spLocks noChangeAspect="1"/>
          </p:cNvSpPr>
          <p:nvPr userDrawn="1"/>
        </p:nvSpPr>
        <p:spPr>
          <a:xfrm>
            <a:off x="8212277" y="1134465"/>
            <a:ext cx="731520" cy="731520"/>
          </a:xfrm>
          <a:prstGeom prst="rect">
            <a:avLst/>
          </a:prstGeom>
          <a:solidFill>
            <a:srgbClr val="FFFFFF"/>
          </a:solidFill>
          <a:ln w="28575" cap="flat" cmpd="sng" algn="ctr">
            <a:solidFill>
              <a:srgbClr val="FFFFFF">
                <a:lumMod val="9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Picture Placeholder 3">
            <a:extLst>
              <a:ext uri="{FF2B5EF4-FFF2-40B4-BE49-F238E27FC236}">
                <a16:creationId xmlns:a16="http://schemas.microsoft.com/office/drawing/2014/main" id="{EDE8EEAE-81BF-1066-891A-47388673851C}"/>
              </a:ext>
              <a:ext uri="{C183D7F6-B498-43B3-948B-1728B52AA6E4}">
                <adec:decorative xmlns:adec="http://schemas.microsoft.com/office/drawing/2017/decorative" val="1"/>
              </a:ext>
            </a:extLst>
          </p:cNvPr>
          <p:cNvSpPr>
            <a:spLocks noGrp="1" noChangeAspect="1"/>
          </p:cNvSpPr>
          <p:nvPr>
            <p:ph type="pic" sz="quarter" idx="108" hasCustomPrompt="1"/>
          </p:nvPr>
        </p:nvSpPr>
        <p:spPr>
          <a:xfrm>
            <a:off x="8349437" y="1271625"/>
            <a:ext cx="457200" cy="457200"/>
          </a:xfrm>
          <a:prstGeom prst="rect">
            <a:avLst/>
          </a:prstGeom>
          <a:noFill/>
        </p:spPr>
        <p:txBody>
          <a:bodyPr wrap="square" anchor="ctr">
            <a:noAutofit/>
          </a:bodyPr>
          <a:lstStyle>
            <a:lvl1pPr marL="0" indent="0" algn="ctr">
              <a:lnSpc>
                <a:spcPct val="120000"/>
              </a:lnSpc>
              <a:buNone/>
              <a:defRPr sz="800" b="1" i="0">
                <a:solidFill>
                  <a:schemeClr val="tx1"/>
                </a:solidFill>
                <a:latin typeface="Gibson SemiBold" panose="02000000000000000000" pitchFamily="2" charset="77"/>
              </a:defRPr>
            </a:lvl1pPr>
          </a:lstStyle>
          <a:p>
            <a:r>
              <a:rPr lang="en-US"/>
              <a:t>ICON HERE</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Light </a:t>
            </a:r>
          </a:p>
        </p:txBody>
      </p:sp>
      <p:sp>
        <p:nvSpPr>
          <p:cNvPr id="6" name="Rectangle 5">
            <a:extLst>
              <a:ext uri="{FF2B5EF4-FFF2-40B4-BE49-F238E27FC236}">
                <a16:creationId xmlns:a16="http://schemas.microsoft.com/office/drawing/2014/main" id="{63CB2C6A-1139-D9E0-DA40-97444B6B2297}"/>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000689"/>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Right Secti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9934B-0CB5-0D49-FFA1-2EB4D9C29E7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1">
            <a:extLst>
              <a:ext uri="{FF2B5EF4-FFF2-40B4-BE49-F238E27FC236}">
                <a16:creationId xmlns:a16="http://schemas.microsoft.com/office/drawing/2014/main" id="{D4E69E0E-8F34-42B7-1A54-A4D2EAAC0D4B}"/>
              </a:ext>
            </a:extLst>
          </p:cNvPr>
          <p:cNvSpPr>
            <a:spLocks noGrp="1"/>
          </p:cNvSpPr>
          <p:nvPr>
            <p:ph type="body" sz="quarter" idx="83" hasCustomPrompt="1"/>
          </p:nvPr>
        </p:nvSpPr>
        <p:spPr>
          <a:xfrm>
            <a:off x="8854440" y="5217130"/>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5" name="Text Placeholder 1">
            <a:extLst>
              <a:ext uri="{FF2B5EF4-FFF2-40B4-BE49-F238E27FC236}">
                <a16:creationId xmlns:a16="http://schemas.microsoft.com/office/drawing/2014/main" id="{7AABE081-7AEC-738A-6EC2-62B33242C9FF}"/>
              </a:ext>
            </a:extLst>
          </p:cNvPr>
          <p:cNvSpPr>
            <a:spLocks noGrp="1"/>
          </p:cNvSpPr>
          <p:nvPr>
            <p:ph type="body" sz="quarter" idx="84" hasCustomPrompt="1"/>
          </p:nvPr>
        </p:nvSpPr>
        <p:spPr>
          <a:xfrm>
            <a:off x="8854440" y="436941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4" name="Straight Connector 13">
            <a:extLst>
              <a:ext uri="{FF2B5EF4-FFF2-40B4-BE49-F238E27FC236}">
                <a16:creationId xmlns:a16="http://schemas.microsoft.com/office/drawing/2014/main" id="{9F973EE3-6951-733E-FD14-E211A5134380}"/>
              </a:ext>
              <a:ext uri="{C183D7F6-B498-43B3-948B-1728B52AA6E4}">
                <adec:decorative xmlns:adec="http://schemas.microsoft.com/office/drawing/2017/decorative" val="1"/>
              </a:ext>
            </a:extLst>
          </p:cNvPr>
          <p:cNvCxnSpPr>
            <a:cxnSpLocks/>
          </p:cNvCxnSpPr>
          <p:nvPr userDrawn="1"/>
        </p:nvCxnSpPr>
        <p:spPr>
          <a:xfrm>
            <a:off x="8122920" y="4188658"/>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a:extLst>
              <a:ext uri="{FF2B5EF4-FFF2-40B4-BE49-F238E27FC236}">
                <a16:creationId xmlns:a16="http://schemas.microsoft.com/office/drawing/2014/main" id="{F6C70CBB-FEB5-3FB9-6833-FBC36D20C4DA}"/>
              </a:ext>
            </a:extLst>
          </p:cNvPr>
          <p:cNvSpPr>
            <a:spLocks noGrp="1"/>
          </p:cNvSpPr>
          <p:nvPr>
            <p:ph type="body" sz="quarter" idx="81" hasCustomPrompt="1"/>
          </p:nvPr>
        </p:nvSpPr>
        <p:spPr>
          <a:xfrm>
            <a:off x="10039905"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3" name="Text Placeholder 1">
            <a:extLst>
              <a:ext uri="{FF2B5EF4-FFF2-40B4-BE49-F238E27FC236}">
                <a16:creationId xmlns:a16="http://schemas.microsoft.com/office/drawing/2014/main" id="{62E000E1-BB22-EE4E-D88C-008641D2EDB4}"/>
              </a:ext>
            </a:extLst>
          </p:cNvPr>
          <p:cNvSpPr>
            <a:spLocks noGrp="1"/>
          </p:cNvSpPr>
          <p:nvPr>
            <p:ph type="body" sz="quarter" idx="82" hasCustomPrompt="1"/>
          </p:nvPr>
        </p:nvSpPr>
        <p:spPr>
          <a:xfrm>
            <a:off x="10039905"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5" name="Straight Connector 14">
            <a:extLst>
              <a:ext uri="{FF2B5EF4-FFF2-40B4-BE49-F238E27FC236}">
                <a16:creationId xmlns:a16="http://schemas.microsoft.com/office/drawing/2014/main" id="{AAB6A51D-0E77-3110-0E8E-94D46904B539}"/>
              </a:ext>
              <a:ext uri="{C183D7F6-B498-43B3-948B-1728B52AA6E4}">
                <adec:decorative xmlns:adec="http://schemas.microsoft.com/office/drawing/2017/decorative" val="1"/>
              </a:ext>
            </a:extLst>
          </p:cNvPr>
          <p:cNvCxnSpPr>
            <a:cxnSpLocks/>
          </p:cNvCxnSpPr>
          <p:nvPr userDrawn="1"/>
        </p:nvCxnSpPr>
        <p:spPr>
          <a:xfrm>
            <a:off x="9768840" y="2603190"/>
            <a:ext cx="0" cy="1234477"/>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F43641B8-0134-3BC5-E5F8-3533C9C44BE4}"/>
              </a:ext>
            </a:extLst>
          </p:cNvPr>
          <p:cNvSpPr>
            <a:spLocks noGrp="1"/>
          </p:cNvSpPr>
          <p:nvPr>
            <p:ph type="body" sz="quarter" idx="79" hasCustomPrompt="1"/>
          </p:nvPr>
        </p:nvSpPr>
        <p:spPr>
          <a:xfrm>
            <a:off x="7654654" y="340054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21" name="Text Placeholder 1">
            <a:extLst>
              <a:ext uri="{FF2B5EF4-FFF2-40B4-BE49-F238E27FC236}">
                <a16:creationId xmlns:a16="http://schemas.microsoft.com/office/drawing/2014/main" id="{E55B2AA9-8261-14A4-4053-5F773944F2D2}"/>
              </a:ext>
            </a:extLst>
          </p:cNvPr>
          <p:cNvSpPr>
            <a:spLocks noGrp="1"/>
          </p:cNvSpPr>
          <p:nvPr>
            <p:ph type="body" sz="quarter" idx="80" hasCustomPrompt="1"/>
          </p:nvPr>
        </p:nvSpPr>
        <p:spPr>
          <a:xfrm>
            <a:off x="7654654"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D1CD0F43-70F2-690F-A4CF-001C24C63934}"/>
              </a:ext>
              <a:ext uri="{C183D7F6-B498-43B3-948B-1728B52AA6E4}">
                <adec:decorative xmlns:adec="http://schemas.microsoft.com/office/drawing/2017/decorative" val="1"/>
              </a:ext>
            </a:extLst>
          </p:cNvPr>
          <p:cNvCxnSpPr>
            <a:cxnSpLocks/>
          </p:cNvCxnSpPr>
          <p:nvPr userDrawn="1"/>
        </p:nvCxnSpPr>
        <p:spPr>
          <a:xfrm>
            <a:off x="8122920" y="2184709"/>
            <a:ext cx="3291840" cy="0"/>
          </a:xfrm>
          <a:prstGeom prst="line">
            <a:avLst/>
          </a:prstGeom>
          <a:ln w="12700">
            <a:solidFill>
              <a:schemeClr val="bg2">
                <a:alpha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
            <a:extLst>
              <a:ext uri="{FF2B5EF4-FFF2-40B4-BE49-F238E27FC236}">
                <a16:creationId xmlns:a16="http://schemas.microsoft.com/office/drawing/2014/main" id="{C8497D38-F826-B48C-EF61-4FCD700EFC34}"/>
              </a:ext>
            </a:extLst>
          </p:cNvPr>
          <p:cNvSpPr>
            <a:spLocks noGrp="1"/>
          </p:cNvSpPr>
          <p:nvPr>
            <p:ph type="body" sz="quarter" idx="15" hasCustomPrompt="1"/>
          </p:nvPr>
        </p:nvSpPr>
        <p:spPr>
          <a:xfrm>
            <a:off x="8854440" y="1596304"/>
            <a:ext cx="1828800" cy="287229"/>
          </a:xfrm>
        </p:spPr>
        <p:txBody>
          <a:bodyPr anchor="t">
            <a:noAutofit/>
          </a:bodyPr>
          <a:lstStyle>
            <a:lvl1pPr marL="0" indent="0" algn="ctr">
              <a:lnSpc>
                <a:spcPct val="120000"/>
              </a:lnSpc>
              <a:buNone/>
              <a:defRPr sz="1000" b="0" i="0" cap="all" spc="150" baseline="0">
                <a:solidFill>
                  <a:schemeClr val="bg2"/>
                </a:solidFill>
                <a:latin typeface="Gibson SemiBold" pitchFamily="2" charset="77"/>
              </a:defRPr>
            </a:lvl1pPr>
          </a:lstStyle>
          <a:p>
            <a:pPr lvl="0"/>
            <a:r>
              <a:rPr lang="en-US"/>
              <a:t>LOREM IPSUM</a:t>
            </a:r>
          </a:p>
        </p:txBody>
      </p:sp>
      <p:sp>
        <p:nvSpPr>
          <p:cNvPr id="19" name="Text Placeholder 1">
            <a:extLst>
              <a:ext uri="{FF2B5EF4-FFF2-40B4-BE49-F238E27FC236}">
                <a16:creationId xmlns:a16="http://schemas.microsoft.com/office/drawing/2014/main" id="{EBBB8570-055F-ADB4-C35B-662F03614EF4}"/>
              </a:ext>
            </a:extLst>
          </p:cNvPr>
          <p:cNvSpPr>
            <a:spLocks noGrp="1"/>
          </p:cNvSpPr>
          <p:nvPr>
            <p:ph type="body" sz="quarter" idx="78" hasCustomPrompt="1"/>
          </p:nvPr>
        </p:nvSpPr>
        <p:spPr>
          <a:xfrm>
            <a:off x="8854440" y="748593"/>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38647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Blue</a:t>
            </a:r>
          </a:p>
        </p:txBody>
      </p:sp>
      <p:sp>
        <p:nvSpPr>
          <p:cNvPr id="5" name="Rectangle 4">
            <a:extLst>
              <a:ext uri="{FF2B5EF4-FFF2-40B4-BE49-F238E27FC236}">
                <a16:creationId xmlns:a16="http://schemas.microsoft.com/office/drawing/2014/main" id="{94DACA0D-3E47-B999-2DBC-2169FE68268C}"/>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000228"/>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arge Image 1 (Whit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09C90E8B-6322-F36B-BC37-7720020F2CAD}"/>
              </a:ext>
              <a:ext uri="{C183D7F6-B498-43B3-948B-1728B52AA6E4}">
                <adec:decorative xmlns:adec="http://schemas.microsoft.com/office/drawing/2017/decorative" val="1"/>
              </a:ext>
            </a:extLst>
          </p:cNvPr>
          <p:cNvSpPr/>
          <p:nvPr userDrawn="1"/>
        </p:nvSpPr>
        <p:spPr>
          <a:xfrm flipV="1">
            <a:off x="5499278" y="1266171"/>
            <a:ext cx="6692721" cy="4325655"/>
          </a:xfrm>
          <a:prstGeom prst="rect">
            <a:avLst/>
          </a:prstGeom>
          <a:solidFill>
            <a:schemeClr val="bg1">
              <a:alpha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i="0">
              <a:latin typeface="Gibson" panose="02000000000000000000" pitchFamily="2" charset="77"/>
            </a:endParaRPr>
          </a:p>
        </p:txBody>
      </p:sp>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969BD3A5-5753-EE06-52D1-B266677401AB}"/>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7" name="Logo" descr="CapTech">
            <a:extLst>
              <a:ext uri="{FF2B5EF4-FFF2-40B4-BE49-F238E27FC236}">
                <a16:creationId xmlns:a16="http://schemas.microsoft.com/office/drawing/2014/main" id="{7C234AE4-7FE1-724B-A3A6-65CA89A5F98D}"/>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17" name="Title 4">
            <a:extLst>
              <a:ext uri="{FF2B5EF4-FFF2-40B4-BE49-F238E27FC236}">
                <a16:creationId xmlns:a16="http://schemas.microsoft.com/office/drawing/2014/main" id="{AF333574-0713-082A-F49C-B5B8FBD918A0}"/>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Presentation Title Slide – Large Image 1</a:t>
            </a:r>
          </a:p>
        </p:txBody>
      </p:sp>
      <p:sp>
        <p:nvSpPr>
          <p:cNvPr id="2" name="Text Placeholder 15">
            <a:extLst>
              <a:ext uri="{FF2B5EF4-FFF2-40B4-BE49-F238E27FC236}">
                <a16:creationId xmlns:a16="http://schemas.microsoft.com/office/drawing/2014/main" id="{91F53B88-499E-61B7-7775-3E2E590D3B53}"/>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92285098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Right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87BA86-B8D8-723F-96C6-043CFCBF3165}"/>
              </a:ext>
              <a:ext uri="{C183D7F6-B498-43B3-948B-1728B52AA6E4}">
                <adec:decorative xmlns:adec="http://schemas.microsoft.com/office/drawing/2017/decorative" val="1"/>
              </a:ext>
            </a:extLst>
          </p:cNvPr>
          <p:cNvSpPr/>
          <p:nvPr userDrawn="1"/>
        </p:nvSpPr>
        <p:spPr>
          <a:xfrm>
            <a:off x="7345680" y="0"/>
            <a:ext cx="4846320" cy="6872649"/>
          </a:xfrm>
          <a:prstGeom prst="rect">
            <a:avLst/>
          </a:prstGeom>
          <a:solidFill>
            <a:schemeClr val="tx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13" name="Logo">
            <a:extLst>
              <a:ext uri="{FF2B5EF4-FFF2-40B4-BE49-F238E27FC236}">
                <a16:creationId xmlns:a16="http://schemas.microsoft.com/office/drawing/2014/main" id="{C6A8A3EE-1806-F5C2-9FFB-BF4C0DAAB43F}"/>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cxnSp>
        <p:nvCxnSpPr>
          <p:cNvPr id="7" name="Straight Connector 6">
            <a:extLst>
              <a:ext uri="{FF2B5EF4-FFF2-40B4-BE49-F238E27FC236}">
                <a16:creationId xmlns:a16="http://schemas.microsoft.com/office/drawing/2014/main" id="{C01491DC-40A5-AE96-DBEB-9D43A913E24C}"/>
              </a:ext>
              <a:ext uri="{C183D7F6-B498-43B3-948B-1728B52AA6E4}">
                <adec:decorative xmlns:adec="http://schemas.microsoft.com/office/drawing/2017/decorative" val="1"/>
              </a:ext>
            </a:extLst>
          </p:cNvPr>
          <p:cNvCxnSpPr>
            <a:cxnSpLocks/>
          </p:cNvCxnSpPr>
          <p:nvPr userDrawn="1"/>
        </p:nvCxnSpPr>
        <p:spPr>
          <a:xfrm>
            <a:off x="9768840" y="689318"/>
            <a:ext cx="0" cy="5482882"/>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E734780F-B1F7-8093-6BFA-DBF5E98A8DBF}"/>
              </a:ext>
            </a:extLst>
          </p:cNvPr>
          <p:cNvSpPr>
            <a:spLocks noGrp="1"/>
          </p:cNvSpPr>
          <p:nvPr>
            <p:ph type="body" sz="quarter" idx="75" hasCustomPrompt="1"/>
          </p:nvPr>
        </p:nvSpPr>
        <p:spPr>
          <a:xfrm>
            <a:off x="10040826"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8" name="Picture Placeholder 3">
            <a:extLst>
              <a:ext uri="{FF2B5EF4-FFF2-40B4-BE49-F238E27FC236}">
                <a16:creationId xmlns:a16="http://schemas.microsoft.com/office/drawing/2014/main" id="{9B1E4D73-86E6-BCEB-557B-819B6C9F056E}"/>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10726626" y="4640176"/>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7" name="Text Placeholder 1">
            <a:extLst>
              <a:ext uri="{FF2B5EF4-FFF2-40B4-BE49-F238E27FC236}">
                <a16:creationId xmlns:a16="http://schemas.microsoft.com/office/drawing/2014/main" id="{C48FEB58-52CF-9881-3C87-1A5F54F52719}"/>
              </a:ext>
            </a:extLst>
          </p:cNvPr>
          <p:cNvSpPr>
            <a:spLocks noGrp="1"/>
          </p:cNvSpPr>
          <p:nvPr>
            <p:ph type="body" sz="quarter" idx="72" hasCustomPrompt="1"/>
          </p:nvPr>
        </p:nvSpPr>
        <p:spPr>
          <a:xfrm>
            <a:off x="7655575" y="5367742"/>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1" name="Text Placeholder 1">
            <a:extLst>
              <a:ext uri="{FF2B5EF4-FFF2-40B4-BE49-F238E27FC236}">
                <a16:creationId xmlns:a16="http://schemas.microsoft.com/office/drawing/2014/main" id="{6ADE3AC2-6CE4-81A2-4CC4-F8E887B119F0}"/>
              </a:ext>
            </a:extLst>
          </p:cNvPr>
          <p:cNvSpPr>
            <a:spLocks noGrp="1"/>
          </p:cNvSpPr>
          <p:nvPr>
            <p:ph type="body" sz="quarter" idx="76" hasCustomPrompt="1"/>
          </p:nvPr>
        </p:nvSpPr>
        <p:spPr>
          <a:xfrm>
            <a:off x="7655575" y="4520031"/>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cxnSp>
        <p:nvCxnSpPr>
          <p:cNvPr id="11" name="Straight Connector 10">
            <a:extLst>
              <a:ext uri="{FF2B5EF4-FFF2-40B4-BE49-F238E27FC236}">
                <a16:creationId xmlns:a16="http://schemas.microsoft.com/office/drawing/2014/main" id="{68780146-1282-5A15-AA69-1D0B4C07A95C}"/>
              </a:ext>
              <a:ext uri="{C183D7F6-B498-43B3-948B-1728B52AA6E4}">
                <adec:decorative xmlns:adec="http://schemas.microsoft.com/office/drawing/2017/decorative" val="1"/>
              </a:ext>
            </a:extLst>
          </p:cNvPr>
          <p:cNvCxnSpPr>
            <a:cxnSpLocks/>
          </p:cNvCxnSpPr>
          <p:nvPr userDrawn="1"/>
        </p:nvCxnSpPr>
        <p:spPr>
          <a:xfrm flipH="1">
            <a:off x="10040826"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AF58BB-49AF-774C-4107-01E91691FA27}"/>
              </a:ext>
              <a:ext uri="{C183D7F6-B498-43B3-948B-1728B52AA6E4}">
                <adec:decorative xmlns:adec="http://schemas.microsoft.com/office/drawing/2017/decorative" val="1"/>
              </a:ext>
            </a:extLst>
          </p:cNvPr>
          <p:cNvCxnSpPr>
            <a:cxnSpLocks/>
          </p:cNvCxnSpPr>
          <p:nvPr userDrawn="1"/>
        </p:nvCxnSpPr>
        <p:spPr>
          <a:xfrm flipH="1">
            <a:off x="7655575" y="4205364"/>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51E41762-363F-2D4D-CEF1-DF1AEC27487C}"/>
              </a:ext>
            </a:extLst>
          </p:cNvPr>
          <p:cNvSpPr>
            <a:spLocks noGrp="1"/>
          </p:cNvSpPr>
          <p:nvPr>
            <p:ph type="body" sz="quarter" idx="74" hasCustomPrompt="1"/>
          </p:nvPr>
        </p:nvSpPr>
        <p:spPr>
          <a:xfrm>
            <a:off x="10040826"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2" name="Text Placeholder 1">
            <a:extLst>
              <a:ext uri="{FF2B5EF4-FFF2-40B4-BE49-F238E27FC236}">
                <a16:creationId xmlns:a16="http://schemas.microsoft.com/office/drawing/2014/main" id="{A7B23AF8-BAE7-6AC4-A040-89CC40E89D35}"/>
              </a:ext>
            </a:extLst>
          </p:cNvPr>
          <p:cNvSpPr>
            <a:spLocks noGrp="1"/>
          </p:cNvSpPr>
          <p:nvPr>
            <p:ph type="body" sz="quarter" idx="77" hasCustomPrompt="1"/>
          </p:nvPr>
        </p:nvSpPr>
        <p:spPr>
          <a:xfrm>
            <a:off x="10040826" y="2547937"/>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25" name="Text Placeholder 1">
            <a:extLst>
              <a:ext uri="{FF2B5EF4-FFF2-40B4-BE49-F238E27FC236}">
                <a16:creationId xmlns:a16="http://schemas.microsoft.com/office/drawing/2014/main" id="{48D1E3E2-E2E2-C211-5967-FDA2A599F3A8}"/>
              </a:ext>
            </a:extLst>
          </p:cNvPr>
          <p:cNvSpPr>
            <a:spLocks noGrp="1"/>
          </p:cNvSpPr>
          <p:nvPr>
            <p:ph type="body" sz="quarter" idx="71" hasCustomPrompt="1"/>
          </p:nvPr>
        </p:nvSpPr>
        <p:spPr>
          <a:xfrm>
            <a:off x="7655575" y="3400544"/>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4" name="Picture Placeholder 3">
            <a:extLst>
              <a:ext uri="{FF2B5EF4-FFF2-40B4-BE49-F238E27FC236}">
                <a16:creationId xmlns:a16="http://schemas.microsoft.com/office/drawing/2014/main" id="{6F41E365-3E1A-1051-DF3B-9DD0CB706720}"/>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341375" y="2713933"/>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cxnSp>
        <p:nvCxnSpPr>
          <p:cNvPr id="10" name="Straight Connector 9">
            <a:extLst>
              <a:ext uri="{FF2B5EF4-FFF2-40B4-BE49-F238E27FC236}">
                <a16:creationId xmlns:a16="http://schemas.microsoft.com/office/drawing/2014/main" id="{876C7F50-4B7F-0141-08C4-5EF0D3F1788C}"/>
              </a:ext>
              <a:ext uri="{C183D7F6-B498-43B3-948B-1728B52AA6E4}">
                <adec:decorative xmlns:adec="http://schemas.microsoft.com/office/drawing/2017/decorative" val="1"/>
              </a:ext>
            </a:extLst>
          </p:cNvPr>
          <p:cNvCxnSpPr>
            <a:cxnSpLocks/>
          </p:cNvCxnSpPr>
          <p:nvPr userDrawn="1"/>
        </p:nvCxnSpPr>
        <p:spPr>
          <a:xfrm flipH="1">
            <a:off x="10040826"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8C80EB6-9393-ACD9-6D1A-BC134334A4A2}"/>
              </a:ext>
              <a:ext uri="{C183D7F6-B498-43B3-948B-1728B52AA6E4}">
                <adec:decorative xmlns:adec="http://schemas.microsoft.com/office/drawing/2017/decorative" val="1"/>
              </a:ext>
            </a:extLst>
          </p:cNvPr>
          <p:cNvCxnSpPr>
            <a:cxnSpLocks/>
          </p:cNvCxnSpPr>
          <p:nvPr userDrawn="1"/>
        </p:nvCxnSpPr>
        <p:spPr>
          <a:xfrm flipH="1">
            <a:off x="7655575" y="2163451"/>
            <a:ext cx="1828800" cy="0"/>
          </a:xfrm>
          <a:prstGeom prst="line">
            <a:avLst/>
          </a:prstGeom>
          <a:ln w="12700">
            <a:solidFill>
              <a:schemeClr val="bg2">
                <a:lumMod val="50000"/>
                <a:alpha val="44625"/>
              </a:schemeClr>
            </a:solidFill>
          </a:ln>
        </p:spPr>
        <p:style>
          <a:lnRef idx="1">
            <a:schemeClr val="accent1"/>
          </a:lnRef>
          <a:fillRef idx="0">
            <a:schemeClr val="accent1"/>
          </a:fillRef>
          <a:effectRef idx="0">
            <a:schemeClr val="accent1"/>
          </a:effectRef>
          <a:fontRef idx="minor">
            <a:schemeClr val="tx1"/>
          </a:fontRef>
        </p:style>
      </p:cxnSp>
      <p:sp>
        <p:nvSpPr>
          <p:cNvPr id="28" name="Text Placeholder 1">
            <a:extLst>
              <a:ext uri="{FF2B5EF4-FFF2-40B4-BE49-F238E27FC236}">
                <a16:creationId xmlns:a16="http://schemas.microsoft.com/office/drawing/2014/main" id="{4A415084-E2FE-0FDE-5D79-3A42A6E315A6}"/>
              </a:ext>
            </a:extLst>
          </p:cNvPr>
          <p:cNvSpPr>
            <a:spLocks noGrp="1"/>
          </p:cNvSpPr>
          <p:nvPr>
            <p:ph type="body" sz="quarter" idx="73" hasCustomPrompt="1"/>
          </p:nvPr>
        </p:nvSpPr>
        <p:spPr>
          <a:xfrm>
            <a:off x="10040826"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9" name="Picture Placeholder 3">
            <a:extLst>
              <a:ext uri="{FF2B5EF4-FFF2-40B4-BE49-F238E27FC236}">
                <a16:creationId xmlns:a16="http://schemas.microsoft.com/office/drawing/2014/main" id="{F761EB3C-0F8A-6E95-E1C9-1E5F7162B1AA}"/>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10726626" y="669067"/>
            <a:ext cx="457200" cy="457200"/>
          </a:xfrm>
          <a:prstGeom prst="rect">
            <a:avLst/>
          </a:prstGeom>
          <a:noFill/>
        </p:spPr>
        <p:txBody>
          <a:bodyPr wrap="square" anchor="ctr">
            <a:noAutofit/>
          </a:bodyPr>
          <a:lstStyle>
            <a:lvl1pPr marL="0" indent="0" algn="ctr">
              <a:lnSpc>
                <a:spcPct val="120000"/>
              </a:lnSpc>
              <a:buNone/>
              <a:defRPr sz="800" b="1" i="0">
                <a:solidFill>
                  <a:schemeClr val="bg1"/>
                </a:solidFill>
                <a:latin typeface="Gibson SemiBold" panose="02000000000000000000" pitchFamily="2" charset="77"/>
              </a:defRPr>
            </a:lvl1pPr>
          </a:lstStyle>
          <a:p>
            <a:r>
              <a:rPr lang="en-US"/>
              <a:t>ICON HERE</a:t>
            </a:r>
          </a:p>
        </p:txBody>
      </p:sp>
      <p:sp>
        <p:nvSpPr>
          <p:cNvPr id="24" name="Text Placeholder 1">
            <a:extLst>
              <a:ext uri="{FF2B5EF4-FFF2-40B4-BE49-F238E27FC236}">
                <a16:creationId xmlns:a16="http://schemas.microsoft.com/office/drawing/2014/main" id="{3764DCD0-9962-28C3-C1A5-97A648139B6F}"/>
              </a:ext>
            </a:extLst>
          </p:cNvPr>
          <p:cNvSpPr>
            <a:spLocks noGrp="1"/>
          </p:cNvSpPr>
          <p:nvPr>
            <p:ph type="body" sz="quarter" idx="15" hasCustomPrompt="1"/>
          </p:nvPr>
        </p:nvSpPr>
        <p:spPr>
          <a:xfrm>
            <a:off x="7655575" y="1390650"/>
            <a:ext cx="1828800" cy="287229"/>
          </a:xfrm>
        </p:spPr>
        <p:txBody>
          <a:bodyPr anchor="t">
            <a:noAutofit/>
          </a:bodyPr>
          <a:lstStyle>
            <a:lvl1pPr marL="0" indent="0" algn="ctr">
              <a:lnSpc>
                <a:spcPct val="120000"/>
              </a:lnSpc>
              <a:buNone/>
              <a:defRPr sz="1000" b="1" i="0" cap="all" spc="150" baseline="0">
                <a:solidFill>
                  <a:schemeClr val="accent3"/>
                </a:solidFill>
                <a:latin typeface="Gibson SemiBold" pitchFamily="2" charset="77"/>
              </a:defRPr>
            </a:lvl1pPr>
          </a:lstStyle>
          <a:p>
            <a:pPr lvl="0"/>
            <a:r>
              <a:rPr lang="en-US"/>
              <a:t>LOREM IPSUM</a:t>
            </a:r>
          </a:p>
        </p:txBody>
      </p:sp>
      <p:sp>
        <p:nvSpPr>
          <p:cNvPr id="33" name="Text Placeholder 1">
            <a:extLst>
              <a:ext uri="{FF2B5EF4-FFF2-40B4-BE49-F238E27FC236}">
                <a16:creationId xmlns:a16="http://schemas.microsoft.com/office/drawing/2014/main" id="{A118213C-AE3E-2CA3-C051-F21DAAA28792}"/>
              </a:ext>
            </a:extLst>
          </p:cNvPr>
          <p:cNvSpPr>
            <a:spLocks noGrp="1"/>
          </p:cNvSpPr>
          <p:nvPr>
            <p:ph type="body" sz="quarter" idx="78" hasCustomPrompt="1"/>
          </p:nvPr>
        </p:nvSpPr>
        <p:spPr>
          <a:xfrm>
            <a:off x="7655575" y="542939"/>
            <a:ext cx="1828800" cy="734067"/>
          </a:xfrm>
        </p:spPr>
        <p:txBody>
          <a:bodyPr anchor="b">
            <a:noAutofit/>
          </a:bodyPr>
          <a:lstStyle>
            <a:lvl1pPr marL="0" indent="0" algn="ctr">
              <a:buNone/>
              <a:defRPr sz="3600" b="0" i="0" spc="150" baseline="0">
                <a:solidFill>
                  <a:schemeClr val="bg1"/>
                </a:solidFill>
                <a:latin typeface="Gibson" panose="02000000000000000000" pitchFamily="2" charset="77"/>
              </a:defRPr>
            </a:lvl1pPr>
          </a:lstStyle>
          <a:p>
            <a:pPr lvl="0"/>
            <a:r>
              <a:rPr lang="en-US"/>
              <a:t>##</a:t>
            </a:r>
          </a:p>
        </p:txBody>
      </p: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035040" cy="4434840"/>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035040" cy="430887"/>
          </a:xfrm>
          <a:prstGeom prst="rect">
            <a:avLst/>
          </a:prstGeom>
        </p:spPr>
        <p:txBody>
          <a:bodyPr vert="horz" lIns="0" tIns="0" rIns="0" bIns="0" rtlCol="0" anchor="t" anchorCtr="0">
            <a:noAutofit/>
          </a:bodyPr>
          <a:lstStyle/>
          <a:p>
            <a:r>
              <a:rPr lang="en-US"/>
              <a:t>Content Slide Title – Right Section Dark</a:t>
            </a:r>
          </a:p>
        </p:txBody>
      </p:sp>
      <p:sp>
        <p:nvSpPr>
          <p:cNvPr id="5" name="Rectangle 4">
            <a:extLst>
              <a:ext uri="{FF2B5EF4-FFF2-40B4-BE49-F238E27FC236}">
                <a16:creationId xmlns:a16="http://schemas.microsoft.com/office/drawing/2014/main" id="{1E664151-0821-8FC4-68A5-8785B00A475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126956"/>
      </p:ext>
    </p:extLst>
  </p:cSld>
  <p:clrMapOvr>
    <a:masterClrMapping/>
  </p:clrMapOvr>
  <p:extLst>
    <p:ext uri="{DCECCB84-F9BA-43D5-87BE-67443E8EF086}">
      <p15:sldGuideLst xmlns:p15="http://schemas.microsoft.com/office/powerpoint/2012/main">
        <p15:guide id="1" orient="horz" pos="187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541FC-3485-C663-11DB-61C1391B14B6}"/>
              </a:ext>
              <a:ext uri="{C183D7F6-B498-43B3-948B-1728B52AA6E4}">
                <adec:decorative xmlns:adec="http://schemas.microsoft.com/office/drawing/2017/decorative" val="1"/>
              </a:ext>
            </a:extLst>
          </p:cNvPr>
          <p:cNvSpPr/>
          <p:nvPr userDrawn="1"/>
        </p:nvSpPr>
        <p:spPr>
          <a:xfrm>
            <a:off x="0" y="4000500"/>
            <a:ext cx="12192000" cy="28575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8" name="Text Placeholder 26">
            <a:extLst>
              <a:ext uri="{FF2B5EF4-FFF2-40B4-BE49-F238E27FC236}">
                <a16:creationId xmlns:a16="http://schemas.microsoft.com/office/drawing/2014/main" id="{E88F720F-86B1-38BF-F0D7-ADBA43F56518}"/>
              </a:ext>
            </a:extLst>
          </p:cNvPr>
          <p:cNvSpPr>
            <a:spLocks noGrp="1"/>
          </p:cNvSpPr>
          <p:nvPr>
            <p:ph type="body" sz="quarter" idx="90" hasCustomPrompt="1"/>
          </p:nvPr>
        </p:nvSpPr>
        <p:spPr>
          <a:xfrm>
            <a:off x="8856956"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7" name="Text Placeholder 26">
            <a:extLst>
              <a:ext uri="{FF2B5EF4-FFF2-40B4-BE49-F238E27FC236}">
                <a16:creationId xmlns:a16="http://schemas.microsoft.com/office/drawing/2014/main" id="{FE10F413-A382-ECF9-061E-64D17EF2B92E}"/>
              </a:ext>
            </a:extLst>
          </p:cNvPr>
          <p:cNvSpPr>
            <a:spLocks noGrp="1"/>
          </p:cNvSpPr>
          <p:nvPr>
            <p:ph type="body" sz="quarter" idx="89" hasCustomPrompt="1"/>
          </p:nvPr>
        </p:nvSpPr>
        <p:spPr>
          <a:xfrm>
            <a:off x="8856956"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6" name="Text Placeholder 15">
            <a:extLst>
              <a:ext uri="{FF2B5EF4-FFF2-40B4-BE49-F238E27FC236}">
                <a16:creationId xmlns:a16="http://schemas.microsoft.com/office/drawing/2014/main" id="{2739F55C-0D95-A153-5AD8-D5B5AC27E3CB}"/>
              </a:ext>
            </a:extLst>
          </p:cNvPr>
          <p:cNvSpPr>
            <a:spLocks noGrp="1"/>
          </p:cNvSpPr>
          <p:nvPr>
            <p:ph type="body" sz="quarter" idx="88" hasCustomPrompt="1"/>
          </p:nvPr>
        </p:nvSpPr>
        <p:spPr>
          <a:xfrm>
            <a:off x="8856958"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4. Subtitle</a:t>
            </a:r>
          </a:p>
        </p:txBody>
      </p:sp>
      <p:sp>
        <p:nvSpPr>
          <p:cNvPr id="25" name="Text Placeholder 26">
            <a:extLst>
              <a:ext uri="{FF2B5EF4-FFF2-40B4-BE49-F238E27FC236}">
                <a16:creationId xmlns:a16="http://schemas.microsoft.com/office/drawing/2014/main" id="{73B383F2-23FC-A746-EFB2-E7956E429A59}"/>
              </a:ext>
            </a:extLst>
          </p:cNvPr>
          <p:cNvSpPr>
            <a:spLocks noGrp="1"/>
          </p:cNvSpPr>
          <p:nvPr>
            <p:ph type="body" sz="quarter" idx="87" hasCustomPrompt="1"/>
          </p:nvPr>
        </p:nvSpPr>
        <p:spPr>
          <a:xfrm>
            <a:off x="6112977"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4" name="Text Placeholder 26">
            <a:extLst>
              <a:ext uri="{FF2B5EF4-FFF2-40B4-BE49-F238E27FC236}">
                <a16:creationId xmlns:a16="http://schemas.microsoft.com/office/drawing/2014/main" id="{B8470590-3217-7273-D44B-5E797210FE16}"/>
              </a:ext>
            </a:extLst>
          </p:cNvPr>
          <p:cNvSpPr>
            <a:spLocks noGrp="1"/>
          </p:cNvSpPr>
          <p:nvPr>
            <p:ph type="body" sz="quarter" idx="86" hasCustomPrompt="1"/>
          </p:nvPr>
        </p:nvSpPr>
        <p:spPr>
          <a:xfrm>
            <a:off x="6112977"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3" name="Text Placeholder 15">
            <a:extLst>
              <a:ext uri="{FF2B5EF4-FFF2-40B4-BE49-F238E27FC236}">
                <a16:creationId xmlns:a16="http://schemas.microsoft.com/office/drawing/2014/main" id="{6DEA776B-73CC-68A5-E32D-AB522D9696D1}"/>
              </a:ext>
            </a:extLst>
          </p:cNvPr>
          <p:cNvSpPr>
            <a:spLocks noGrp="1"/>
          </p:cNvSpPr>
          <p:nvPr>
            <p:ph type="body" sz="quarter" idx="85" hasCustomPrompt="1"/>
          </p:nvPr>
        </p:nvSpPr>
        <p:spPr>
          <a:xfrm>
            <a:off x="6112979"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3. Subtitle</a:t>
            </a:r>
          </a:p>
        </p:txBody>
      </p:sp>
      <p:sp>
        <p:nvSpPr>
          <p:cNvPr id="22" name="Text Placeholder 26">
            <a:extLst>
              <a:ext uri="{FF2B5EF4-FFF2-40B4-BE49-F238E27FC236}">
                <a16:creationId xmlns:a16="http://schemas.microsoft.com/office/drawing/2014/main" id="{FB51AAB9-1132-D06F-6F7E-1DF38666A454}"/>
              </a:ext>
            </a:extLst>
          </p:cNvPr>
          <p:cNvSpPr>
            <a:spLocks noGrp="1"/>
          </p:cNvSpPr>
          <p:nvPr>
            <p:ph type="body" sz="quarter" idx="84" hasCustomPrompt="1"/>
          </p:nvPr>
        </p:nvSpPr>
        <p:spPr>
          <a:xfrm>
            <a:off x="3368999"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21" name="Text Placeholder 26">
            <a:extLst>
              <a:ext uri="{FF2B5EF4-FFF2-40B4-BE49-F238E27FC236}">
                <a16:creationId xmlns:a16="http://schemas.microsoft.com/office/drawing/2014/main" id="{E4545B19-9CA8-CA73-A6EC-DF466167CE16}"/>
              </a:ext>
            </a:extLst>
          </p:cNvPr>
          <p:cNvSpPr>
            <a:spLocks noGrp="1"/>
          </p:cNvSpPr>
          <p:nvPr>
            <p:ph type="body" sz="quarter" idx="83" hasCustomPrompt="1"/>
          </p:nvPr>
        </p:nvSpPr>
        <p:spPr>
          <a:xfrm>
            <a:off x="3368999"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20" name="Text Placeholder 15">
            <a:extLst>
              <a:ext uri="{FF2B5EF4-FFF2-40B4-BE49-F238E27FC236}">
                <a16:creationId xmlns:a16="http://schemas.microsoft.com/office/drawing/2014/main" id="{92789435-C11E-163E-828A-959CC37DC673}"/>
              </a:ext>
            </a:extLst>
          </p:cNvPr>
          <p:cNvSpPr>
            <a:spLocks noGrp="1"/>
          </p:cNvSpPr>
          <p:nvPr>
            <p:ph type="body" sz="quarter" idx="82" hasCustomPrompt="1"/>
          </p:nvPr>
        </p:nvSpPr>
        <p:spPr>
          <a:xfrm>
            <a:off x="3369001"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2. Subtitle</a:t>
            </a:r>
          </a:p>
        </p:txBody>
      </p:sp>
      <p:sp>
        <p:nvSpPr>
          <p:cNvPr id="19" name="Text Placeholder 26">
            <a:extLst>
              <a:ext uri="{FF2B5EF4-FFF2-40B4-BE49-F238E27FC236}">
                <a16:creationId xmlns:a16="http://schemas.microsoft.com/office/drawing/2014/main" id="{B23215F5-8BC8-1DFB-1988-F3294F3491C9}"/>
              </a:ext>
            </a:extLst>
          </p:cNvPr>
          <p:cNvSpPr>
            <a:spLocks noGrp="1"/>
          </p:cNvSpPr>
          <p:nvPr>
            <p:ph type="body" sz="quarter" idx="81" hasCustomPrompt="1"/>
          </p:nvPr>
        </p:nvSpPr>
        <p:spPr>
          <a:xfrm>
            <a:off x="625020" y="4997432"/>
            <a:ext cx="2284956" cy="1174768"/>
          </a:xfrm>
        </p:spPr>
        <p:txBody>
          <a:bodyPr anchor="t" anchorCtr="0">
            <a:noAutofit/>
          </a:bodyPr>
          <a:lstStyle>
            <a:lvl1pPr marL="171450" indent="-171450" algn="l">
              <a:lnSpc>
                <a:spcPct val="120000"/>
              </a:lnSpc>
              <a:spcAft>
                <a:spcPts val="0"/>
              </a:spcAft>
              <a:buFont typeface="Arial" panose="020B0604020202020204" pitchFamily="34" charset="0"/>
              <a:buChar char="•"/>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marL="171450" marR="0" lvl="0" indent="-171450" algn="l" defTabSz="914377" rtl="0" eaLnBrk="1" fontAlgn="auto" latinLnBrk="0" hangingPunct="1">
              <a:lnSpc>
                <a:spcPct val="120000"/>
              </a:lnSpc>
              <a:spcBef>
                <a:spcPts val="0"/>
              </a:spcBef>
              <a:spcAft>
                <a:spcPts val="0"/>
              </a:spcAft>
              <a:buClr>
                <a:schemeClr val="tx1"/>
              </a:buClr>
              <a:buSzTx/>
              <a:buFont typeface="Arial" panose="020B0604020202020204" pitchFamily="34" charset="0"/>
              <a:buChar char="•"/>
              <a:tabLst/>
              <a:defRPr/>
            </a:pPr>
            <a:r>
              <a:rPr lang="en-US"/>
              <a:t>Activity Here</a:t>
            </a:r>
          </a:p>
          <a:p>
            <a:pPr lvl="0"/>
            <a:endParaRPr lang="en-US"/>
          </a:p>
        </p:txBody>
      </p:sp>
      <p:sp>
        <p:nvSpPr>
          <p:cNvPr id="18" name="Text Placeholder 26">
            <a:extLst>
              <a:ext uri="{FF2B5EF4-FFF2-40B4-BE49-F238E27FC236}">
                <a16:creationId xmlns:a16="http://schemas.microsoft.com/office/drawing/2014/main" id="{54183AAC-4082-69D5-C353-73291FB279E8}"/>
              </a:ext>
            </a:extLst>
          </p:cNvPr>
          <p:cNvSpPr>
            <a:spLocks noGrp="1"/>
          </p:cNvSpPr>
          <p:nvPr>
            <p:ph type="body" sz="quarter" idx="79" hasCustomPrompt="1"/>
          </p:nvPr>
        </p:nvSpPr>
        <p:spPr>
          <a:xfrm>
            <a:off x="625020" y="4705332"/>
            <a:ext cx="2284956" cy="281404"/>
          </a:xfrm>
        </p:spPr>
        <p:txBody>
          <a:bodyPr anchor="t" anchorCtr="0">
            <a:noAutofit/>
          </a:bodyPr>
          <a:lstStyle>
            <a:lvl1pPr marL="0" indent="0" algn="l">
              <a:lnSpc>
                <a:spcPct val="120000"/>
              </a:lnSpc>
              <a:spcAft>
                <a:spcPts val="0"/>
              </a:spcAft>
              <a:buNone/>
              <a:defRPr sz="10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Timeline Here</a:t>
            </a:r>
          </a:p>
        </p:txBody>
      </p:sp>
      <p:sp>
        <p:nvSpPr>
          <p:cNvPr id="17" name="Text Placeholder 15">
            <a:extLst>
              <a:ext uri="{FF2B5EF4-FFF2-40B4-BE49-F238E27FC236}">
                <a16:creationId xmlns:a16="http://schemas.microsoft.com/office/drawing/2014/main" id="{AF639A52-971D-E950-84B3-A490D1A26AC3}"/>
              </a:ext>
            </a:extLst>
          </p:cNvPr>
          <p:cNvSpPr>
            <a:spLocks noGrp="1"/>
          </p:cNvSpPr>
          <p:nvPr>
            <p:ph type="body" sz="quarter" idx="19" hasCustomPrompt="1"/>
          </p:nvPr>
        </p:nvSpPr>
        <p:spPr>
          <a:xfrm>
            <a:off x="625022" y="4366082"/>
            <a:ext cx="2284957" cy="281404"/>
          </a:xfrm>
        </p:spPr>
        <p:txBody>
          <a:bodyPr/>
          <a:lstStyle>
            <a:lvl1pPr marL="0" indent="0" algn="l">
              <a:buNone/>
              <a:defRPr sz="1000" b="1" i="0" kern="1200" cap="all" spc="150" baseline="0">
                <a:solidFill>
                  <a:schemeClr val="tx2"/>
                </a:solidFill>
                <a:latin typeface="Gibson SemiBold" panose="02000000000000000000" pitchFamily="2" charset="77"/>
              </a:defRPr>
            </a:lvl1pPr>
            <a:lvl2pPr>
              <a:defRPr sz="1800"/>
            </a:lvl2pPr>
            <a:lvl3pPr>
              <a:defRPr sz="1800"/>
            </a:lvl3pPr>
            <a:lvl4pPr>
              <a:defRPr sz="1800"/>
            </a:lvl4pPr>
            <a:lvl5pPr>
              <a:defRPr sz="1800"/>
            </a:lvl5pPr>
          </a:lstStyle>
          <a:p>
            <a:pPr lvl="0"/>
            <a:r>
              <a:rPr lang="en-US"/>
              <a:t>1. Subtitle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2648" y="685800"/>
            <a:ext cx="10972800" cy="430887"/>
          </a:xfrm>
          <a:prstGeom prst="rect">
            <a:avLst/>
          </a:prstGeom>
        </p:spPr>
        <p:txBody>
          <a:bodyPr vert="horz" lIns="0" tIns="0" rIns="0" bIns="0" rtlCol="0" anchor="t" anchorCtr="0">
            <a:noAutofit/>
          </a:bodyPr>
          <a:lstStyle>
            <a:lvl1pPr>
              <a:defRPr baseline="0"/>
            </a:lvl1pPr>
          </a:lstStyle>
          <a:p>
            <a:r>
              <a:rPr lang="en-US"/>
              <a:t>Content Slide Title – Timeline</a:t>
            </a:r>
          </a:p>
        </p:txBody>
      </p:sp>
      <p:sp>
        <p:nvSpPr>
          <p:cNvPr id="3" name="Copyright">
            <a:extLst>
              <a:ext uri="{FF2B5EF4-FFF2-40B4-BE49-F238E27FC236}">
                <a16:creationId xmlns:a16="http://schemas.microsoft.com/office/drawing/2014/main" id="{A72A2AE6-C867-6D98-E6C0-3D01F98353BA}"/>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pic>
        <p:nvPicPr>
          <p:cNvPr id="6" name="Logo">
            <a:extLst>
              <a:ext uri="{FF2B5EF4-FFF2-40B4-BE49-F238E27FC236}">
                <a16:creationId xmlns:a16="http://schemas.microsoft.com/office/drawing/2014/main" id="{56C98FD5-F191-AD6C-FD89-4EACAE3B5643}"/>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3434765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Image – Right 1">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3BAFC43B-593E-8E4F-B8EC-42FEF688B3E8}"/>
              </a:ext>
            </a:extLst>
          </p:cNvPr>
          <p:cNvSpPr>
            <a:spLocks noGrp="1"/>
          </p:cNvSpPr>
          <p:nvPr>
            <p:ph type="pic" sz="quarter" idx="17" hasCustomPrompt="1"/>
          </p:nvPr>
        </p:nvSpPr>
        <p:spPr>
          <a:xfrm>
            <a:off x="6462792" y="0"/>
            <a:ext cx="5729207" cy="68580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D2B820E-BE24-FDCD-A473-246C58582B99}"/>
              </a:ext>
            </a:extLst>
          </p:cNvPr>
          <p:cNvSpPr>
            <a:spLocks noGrp="1"/>
          </p:cNvSpPr>
          <p:nvPr>
            <p:ph type="body" sz="quarter" idx="44" hasCustomPrompt="1"/>
          </p:nvPr>
        </p:nvSpPr>
        <p:spPr>
          <a:xfrm>
            <a:off x="609600" y="2085396"/>
            <a:ext cx="5486400" cy="40868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8" name="Title Placeholder 3">
            <a:extLst>
              <a:ext uri="{FF2B5EF4-FFF2-40B4-BE49-F238E27FC236}">
                <a16:creationId xmlns:a16="http://schemas.microsoft.com/office/drawing/2014/main" id="{2B4A04F7-8446-0E44-3024-8C7EB3D149C3}"/>
              </a:ext>
            </a:extLst>
          </p:cNvPr>
          <p:cNvSpPr>
            <a:spLocks noGrp="1"/>
          </p:cNvSpPr>
          <p:nvPr>
            <p:ph type="title" hasCustomPrompt="1"/>
          </p:nvPr>
        </p:nvSpPr>
        <p:spPr>
          <a:xfrm>
            <a:off x="609600" y="1463040"/>
            <a:ext cx="5486400" cy="430887"/>
          </a:xfrm>
          <a:prstGeom prst="rect">
            <a:avLst/>
          </a:prstGeom>
        </p:spPr>
        <p:txBody>
          <a:bodyPr vert="horz" lIns="0" tIns="0" rIns="0" bIns="0" rtlCol="0" anchor="t" anchorCtr="0">
            <a:noAutofit/>
          </a:bodyPr>
          <a:lstStyle/>
          <a:p>
            <a:r>
              <a:rPr lang="en-US"/>
              <a:t>Content + Image Slide – Right 1</a:t>
            </a:r>
          </a:p>
        </p:txBody>
      </p:sp>
      <p:sp>
        <p:nvSpPr>
          <p:cNvPr id="7" name="Text Placeholder 1">
            <a:extLst>
              <a:ext uri="{FF2B5EF4-FFF2-40B4-BE49-F238E27FC236}">
                <a16:creationId xmlns:a16="http://schemas.microsoft.com/office/drawing/2014/main" id="{BCF78E33-EC6C-3FD2-6092-FB18FCEE925C}"/>
              </a:ext>
            </a:extLst>
          </p:cNvPr>
          <p:cNvSpPr>
            <a:spLocks noGrp="1"/>
          </p:cNvSpPr>
          <p:nvPr>
            <p:ph type="body" sz="quarter" idx="15" hasCustomPrompt="1"/>
          </p:nvPr>
        </p:nvSpPr>
        <p:spPr>
          <a:xfrm>
            <a:off x="609600" y="1097280"/>
            <a:ext cx="5486400"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2" name="Rectangle 1">
            <a:extLst>
              <a:ext uri="{FF2B5EF4-FFF2-40B4-BE49-F238E27FC236}">
                <a16:creationId xmlns:a16="http://schemas.microsoft.com/office/drawing/2014/main" id="{8A563917-B9D0-7A25-73F1-3BB30BEC3240}"/>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27469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1 Image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1759130"/>
            <a:ext cx="4140200" cy="4413069"/>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461760" y="697192"/>
            <a:ext cx="5117592" cy="5117592"/>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598" y="3390217"/>
            <a:ext cx="5486401" cy="235633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5" y="3027924"/>
            <a:ext cx="548640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7" y="1307592"/>
            <a:ext cx="5483131"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599" y="685800"/>
            <a:ext cx="5486399"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 Right 2</a:t>
            </a:r>
          </a:p>
        </p:txBody>
      </p:sp>
    </p:spTree>
    <p:extLst>
      <p:ext uri="{BB962C8B-B14F-4D97-AF65-F5344CB8AC3E}">
        <p14:creationId xmlns:p14="http://schemas.microsoft.com/office/powerpoint/2010/main" val="4119388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2 Images Abstrac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C5701D-8E3A-78A9-8C58-E987E68FE01F}"/>
              </a:ext>
              <a:ext uri="{C183D7F6-B498-43B3-948B-1728B52AA6E4}">
                <adec:decorative xmlns:adec="http://schemas.microsoft.com/office/drawing/2017/decorative" val="1"/>
              </a:ext>
            </a:extLst>
          </p:cNvPr>
          <p:cNvSpPr/>
          <p:nvPr userDrawn="1"/>
        </p:nvSpPr>
        <p:spPr>
          <a:xfrm>
            <a:off x="7747000" y="620890"/>
            <a:ext cx="3645186" cy="537687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20" name="Picture Placeholder 19">
            <a:extLst>
              <a:ext uri="{FF2B5EF4-FFF2-40B4-BE49-F238E27FC236}">
                <a16:creationId xmlns:a16="http://schemas.microsoft.com/office/drawing/2014/main" id="{5BCC5AC5-2260-3CA2-0394-7830BDA53B29}"/>
              </a:ext>
            </a:extLst>
          </p:cNvPr>
          <p:cNvSpPr>
            <a:spLocks noGrp="1"/>
          </p:cNvSpPr>
          <p:nvPr>
            <p:ph type="pic" sz="quarter" idx="18" hasCustomPrompt="1"/>
          </p:nvPr>
        </p:nvSpPr>
        <p:spPr>
          <a:xfrm>
            <a:off x="7991341" y="304800"/>
            <a:ext cx="3895859" cy="5207357"/>
          </a:xfrm>
          <a:custGeom>
            <a:avLst/>
            <a:gdLst>
              <a:gd name="connsiteX0" fmla="*/ 0 w 3746500"/>
              <a:gd name="connsiteY0" fmla="*/ 0 h 5376876"/>
              <a:gd name="connsiteX1" fmla="*/ 3746500 w 3746500"/>
              <a:gd name="connsiteY1" fmla="*/ 0 h 5376876"/>
              <a:gd name="connsiteX2" fmla="*/ 3746500 w 3746500"/>
              <a:gd name="connsiteY2" fmla="*/ 5376876 h 5376876"/>
              <a:gd name="connsiteX3" fmla="*/ 965669 w 3746500"/>
              <a:gd name="connsiteY3" fmla="*/ 5376876 h 5376876"/>
              <a:gd name="connsiteX4" fmla="*/ 965669 w 3746500"/>
              <a:gd name="connsiteY4" fmla="*/ 3429000 h 5376876"/>
              <a:gd name="connsiteX5" fmla="*/ 0 w 3746500"/>
              <a:gd name="connsiteY5" fmla="*/ 3429000 h 537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6500" h="5376876">
                <a:moveTo>
                  <a:pt x="0" y="0"/>
                </a:moveTo>
                <a:lnTo>
                  <a:pt x="3746500" y="0"/>
                </a:lnTo>
                <a:lnTo>
                  <a:pt x="3746500" y="5376876"/>
                </a:lnTo>
                <a:lnTo>
                  <a:pt x="965669" y="5376876"/>
                </a:lnTo>
                <a:lnTo>
                  <a:pt x="965669" y="3429000"/>
                </a:lnTo>
                <a:lnTo>
                  <a:pt x="0" y="3429000"/>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850784" y="3609735"/>
            <a:ext cx="2160736" cy="2562465"/>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49D46798-F956-4248-A708-7C2F250D07E7}"/>
              </a:ext>
            </a:extLst>
          </p:cNvPr>
          <p:cNvSpPr>
            <a:spLocks noGrp="1"/>
          </p:cNvSpPr>
          <p:nvPr>
            <p:ph type="body" sz="quarter" idx="82" hasCustomPrompt="1"/>
          </p:nvPr>
        </p:nvSpPr>
        <p:spPr>
          <a:xfrm>
            <a:off x="609600" y="3390216"/>
            <a:ext cx="5486400" cy="2781983"/>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a:t>
            </a:r>
          </a:p>
        </p:txBody>
      </p:sp>
      <p:sp>
        <p:nvSpPr>
          <p:cNvPr id="6" name="Text Placeholder 15">
            <a:extLst>
              <a:ext uri="{FF2B5EF4-FFF2-40B4-BE49-F238E27FC236}">
                <a16:creationId xmlns:a16="http://schemas.microsoft.com/office/drawing/2014/main" id="{015AC2AE-70C5-1335-DDE0-FC58930EA546}"/>
              </a:ext>
            </a:extLst>
          </p:cNvPr>
          <p:cNvSpPr>
            <a:spLocks noGrp="1"/>
          </p:cNvSpPr>
          <p:nvPr>
            <p:ph type="body" sz="quarter" idx="19" hasCustomPrompt="1"/>
          </p:nvPr>
        </p:nvSpPr>
        <p:spPr>
          <a:xfrm>
            <a:off x="611836" y="3027924"/>
            <a:ext cx="548640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5" name="Text Placeholder 1">
            <a:extLst>
              <a:ext uri="{FF2B5EF4-FFF2-40B4-BE49-F238E27FC236}">
                <a16:creationId xmlns:a16="http://schemas.microsoft.com/office/drawing/2014/main" id="{DCE767FC-D508-56DC-0655-8EBF1A087BB8}"/>
              </a:ext>
            </a:extLst>
          </p:cNvPr>
          <p:cNvSpPr>
            <a:spLocks noGrp="1"/>
          </p:cNvSpPr>
          <p:nvPr>
            <p:ph type="body" sz="quarter" idx="81" hasCustomPrompt="1"/>
          </p:nvPr>
        </p:nvSpPr>
        <p:spPr>
          <a:xfrm>
            <a:off x="612648" y="1307592"/>
            <a:ext cx="5483352" cy="1343604"/>
          </a:xfrm>
        </p:spPr>
        <p:txBody>
          <a:bodyPr anchor="t">
            <a:noAutofit/>
          </a:bodyPr>
          <a:lstStyle>
            <a:lvl1pPr marL="0" indent="0" algn="l">
              <a:lnSpc>
                <a:spcPct val="120000"/>
              </a:lnSpc>
              <a:spcAft>
                <a:spcPts val="600"/>
              </a:spcAft>
              <a:buNone/>
              <a:defRPr sz="1200" b="0" i="0" spc="0" baseline="0">
                <a:solidFill>
                  <a:schemeClr val="tx1"/>
                </a:solidFill>
                <a:latin typeface="Gibson" panose="02000000000000000000" pitchFamily="2" charset="77"/>
              </a:defRPr>
            </a:lvl1pPr>
          </a:lstStyle>
          <a:p>
            <a:pPr marL="0" indent="0">
              <a:lnSpc>
                <a:spcPct val="120000"/>
              </a:lnSpc>
              <a:spcAft>
                <a:spcPts val="800"/>
              </a:spcAft>
              <a:buFont typeface="Arial" panose="020B0604020202020204" pitchFamily="34" charset="0"/>
              <a:buNone/>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 </a:t>
            </a:r>
            <a:r>
              <a:rPr lang="en-US" err="1"/>
              <a:t>Orci</a:t>
            </a:r>
            <a:r>
              <a:rPr lang="en-US"/>
              <a:t> ac auctor </a:t>
            </a:r>
            <a:r>
              <a:rPr lang="en-US" err="1"/>
              <a:t>augue</a:t>
            </a:r>
            <a:r>
              <a:rPr lang="en-US"/>
              <a:t> </a:t>
            </a:r>
            <a:r>
              <a:rPr lang="en-US" err="1"/>
              <a:t>mauris</a:t>
            </a:r>
            <a:r>
              <a:rPr lang="en-US"/>
              <a:t> </a:t>
            </a:r>
            <a:r>
              <a:rPr lang="en-US" err="1"/>
              <a:t>augue</a:t>
            </a:r>
            <a:r>
              <a:rPr lang="en-US"/>
              <a:t> </a:t>
            </a:r>
            <a:r>
              <a:rPr lang="en-US" err="1"/>
              <a:t>neque</a:t>
            </a:r>
            <a:r>
              <a:rPr lang="en-US"/>
              <a:t>. </a:t>
            </a:r>
          </a:p>
        </p:txBody>
      </p:sp>
      <p:sp>
        <p:nvSpPr>
          <p:cNvPr id="3" name="Title 1">
            <a:extLst>
              <a:ext uri="{FF2B5EF4-FFF2-40B4-BE49-F238E27FC236}">
                <a16:creationId xmlns:a16="http://schemas.microsoft.com/office/drawing/2014/main" id="{F0DD3EC6-EF44-B1DF-FF77-4C51323701E3}"/>
              </a:ext>
            </a:extLst>
          </p:cNvPr>
          <p:cNvSpPr txBox="1">
            <a:spLocks noGrp="1"/>
          </p:cNvSpPr>
          <p:nvPr>
            <p:ph type="title" idx="4294967295" hasCustomPrompt="1"/>
          </p:nvPr>
        </p:nvSpPr>
        <p:spPr>
          <a:xfrm>
            <a:off x="609600" y="685800"/>
            <a:ext cx="54864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 Right 3</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56293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Image –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78514E-6E91-7FC5-AA20-4989E81AB5B7}"/>
              </a:ext>
              <a:ext uri="{C183D7F6-B498-43B3-948B-1728B52AA6E4}">
                <adec:decorative xmlns:adec="http://schemas.microsoft.com/office/drawing/2017/decorative" val="1"/>
              </a:ext>
            </a:extLst>
          </p:cNvPr>
          <p:cNvSpPr/>
          <p:nvPr userDrawn="1"/>
        </p:nvSpPr>
        <p:spPr>
          <a:xfrm>
            <a:off x="7725509" y="1"/>
            <a:ext cx="4466492"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DB6DD0-512D-5340-377E-CDB2A900C70C}"/>
              </a:ext>
              <a:ext uri="{C183D7F6-B498-43B3-948B-1728B52AA6E4}">
                <adec:decorative xmlns:adec="http://schemas.microsoft.com/office/drawing/2017/decorative" val="1"/>
              </a:ext>
            </a:extLst>
          </p:cNvPr>
          <p:cNvSpPr/>
          <p:nvPr userDrawn="1"/>
        </p:nvSpPr>
        <p:spPr>
          <a:xfrm>
            <a:off x="7725508" y="4807224"/>
            <a:ext cx="4466492" cy="2050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Logo">
            <a:extLst>
              <a:ext uri="{FF2B5EF4-FFF2-40B4-BE49-F238E27FC236}">
                <a16:creationId xmlns:a16="http://schemas.microsoft.com/office/drawing/2014/main" id="{3F669B34-A853-8B7C-64DB-05CAC5B2304C}"/>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24" name="Text Placeholder 2">
            <a:extLst>
              <a:ext uri="{FF2B5EF4-FFF2-40B4-BE49-F238E27FC236}">
                <a16:creationId xmlns:a16="http://schemas.microsoft.com/office/drawing/2014/main" id="{6B1B572C-6E73-9FC8-AAA5-6CA732FD18F6}"/>
              </a:ext>
            </a:extLst>
          </p:cNvPr>
          <p:cNvSpPr>
            <a:spLocks noGrp="1"/>
          </p:cNvSpPr>
          <p:nvPr>
            <p:ph type="body" sz="quarter" idx="45" hasCustomPrompt="1"/>
          </p:nvPr>
        </p:nvSpPr>
        <p:spPr>
          <a:xfrm>
            <a:off x="8073194" y="5403758"/>
            <a:ext cx="3509206" cy="768441"/>
          </a:xfrm>
        </p:spPr>
        <p:txBody>
          <a:bodyPr anchor="t">
            <a:noAutofit/>
          </a:bodyPr>
          <a:lstStyle>
            <a:lvl1pPr marL="0" indent="0">
              <a:lnSpc>
                <a:spcPct val="100000"/>
              </a:lnSpc>
              <a:spcBef>
                <a:spcPts val="0"/>
              </a:spcBef>
              <a:spcAft>
                <a:spcPts val="0"/>
              </a:spcAft>
              <a:buFont typeface="Arial" panose="020B0604020202020204" pitchFamily="34" charset="0"/>
              <a:buNone/>
              <a:tabLst/>
              <a:defRPr sz="1000" b="0" i="0">
                <a:solidFill>
                  <a:schemeClr val="tx1"/>
                </a:solidFill>
                <a:latin typeface="Gibson" panose="02000000000000000000" pitchFamily="2" charset="77"/>
              </a:defRPr>
            </a:lvl1pPr>
          </a:lstStyle>
          <a:p>
            <a:pPr lvl="0"/>
            <a:r>
              <a:rPr lang="en-US"/>
              <a:t>Image Title</a:t>
            </a:r>
          </a:p>
        </p:txBody>
      </p:sp>
      <p:sp>
        <p:nvSpPr>
          <p:cNvPr id="20" name="Text Placeholder 2">
            <a:extLst>
              <a:ext uri="{FF2B5EF4-FFF2-40B4-BE49-F238E27FC236}">
                <a16:creationId xmlns:a16="http://schemas.microsoft.com/office/drawing/2014/main" id="{55230D6A-D7DE-43CD-4BBF-9359728E05C9}"/>
              </a:ext>
            </a:extLst>
          </p:cNvPr>
          <p:cNvSpPr>
            <a:spLocks noGrp="1"/>
          </p:cNvSpPr>
          <p:nvPr>
            <p:ph type="body" sz="quarter" idx="29" hasCustomPrompt="1"/>
          </p:nvPr>
        </p:nvSpPr>
        <p:spPr>
          <a:xfrm>
            <a:off x="8073194" y="5087693"/>
            <a:ext cx="3509206" cy="235379"/>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a:solidFill>
                  <a:schemeClr val="tx1"/>
                </a:solidFill>
                <a:latin typeface="Gibson Medium" panose="02000000000000000000" pitchFamily="2" charset="77"/>
              </a:defRPr>
            </a:lvl1pPr>
          </a:lstStyle>
          <a:p>
            <a:pPr lvl="0"/>
            <a:r>
              <a:rPr lang="en-US"/>
              <a:t>Image Title</a:t>
            </a:r>
          </a:p>
        </p:txBody>
      </p:sp>
      <p:sp>
        <p:nvSpPr>
          <p:cNvPr id="18" name="Picture Placeholder 17">
            <a:extLst>
              <a:ext uri="{FF2B5EF4-FFF2-40B4-BE49-F238E27FC236}">
                <a16:creationId xmlns:a16="http://schemas.microsoft.com/office/drawing/2014/main" id="{68F18A4C-23B1-B901-1C93-0BBF019A1DE5}"/>
              </a:ext>
            </a:extLst>
          </p:cNvPr>
          <p:cNvSpPr>
            <a:spLocks noGrp="1"/>
          </p:cNvSpPr>
          <p:nvPr>
            <p:ph type="pic" sz="quarter" idx="17" hasCustomPrompt="1"/>
          </p:nvPr>
        </p:nvSpPr>
        <p:spPr>
          <a:xfrm>
            <a:off x="6096001" y="685801"/>
            <a:ext cx="5486400" cy="5486399"/>
          </a:xfrm>
          <a:custGeom>
            <a:avLst/>
            <a:gdLst>
              <a:gd name="connsiteX0" fmla="*/ 0 w 5422717"/>
              <a:gd name="connsiteY0" fmla="*/ 0 h 5486399"/>
              <a:gd name="connsiteX1" fmla="*/ 5422717 w 5422717"/>
              <a:gd name="connsiteY1" fmla="*/ 0 h 5486399"/>
              <a:gd name="connsiteX2" fmla="*/ 5422717 w 5422717"/>
              <a:gd name="connsiteY2" fmla="*/ 4121423 h 5486399"/>
              <a:gd name="connsiteX3" fmla="*/ 1641232 w 5422717"/>
              <a:gd name="connsiteY3" fmla="*/ 4121423 h 5486399"/>
              <a:gd name="connsiteX4" fmla="*/ 1641232 w 5422717"/>
              <a:gd name="connsiteY4" fmla="*/ 5486399 h 5486399"/>
              <a:gd name="connsiteX5" fmla="*/ 0 w 5422717"/>
              <a:gd name="connsiteY5" fmla="*/ 5486399 h 548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2717" h="5486399">
                <a:moveTo>
                  <a:pt x="0" y="0"/>
                </a:moveTo>
                <a:lnTo>
                  <a:pt x="5422717" y="0"/>
                </a:lnTo>
                <a:lnTo>
                  <a:pt x="5422717" y="4121423"/>
                </a:lnTo>
                <a:lnTo>
                  <a:pt x="1641232" y="4121423"/>
                </a:lnTo>
                <a:lnTo>
                  <a:pt x="1641232" y="5486399"/>
                </a:lnTo>
                <a:lnTo>
                  <a:pt x="0" y="5486399"/>
                </a:lnTo>
                <a:close/>
              </a:path>
            </a:pathLst>
          </a:custGeom>
          <a:pattFill prst="pct5">
            <a:fgClr>
              <a:schemeClr val="tx1"/>
            </a:fgClr>
            <a:bgClr>
              <a:schemeClr val="bg1"/>
            </a:bgClr>
          </a:pattFill>
        </p:spPr>
        <p:txBody>
          <a:bodyPr wrap="square" anchor="ctr">
            <a:no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4" name="Text Placeholder 1">
            <a:extLst>
              <a:ext uri="{FF2B5EF4-FFF2-40B4-BE49-F238E27FC236}">
                <a16:creationId xmlns:a16="http://schemas.microsoft.com/office/drawing/2014/main" id="{86635E68-1F58-077A-6ED4-F0F351F28B1E}"/>
              </a:ext>
            </a:extLst>
          </p:cNvPr>
          <p:cNvSpPr>
            <a:spLocks noGrp="1"/>
          </p:cNvSpPr>
          <p:nvPr>
            <p:ph type="body" sz="quarter" idx="44" hasCustomPrompt="1"/>
          </p:nvPr>
        </p:nvSpPr>
        <p:spPr>
          <a:xfrm>
            <a:off x="609600" y="2085397"/>
            <a:ext cx="4966252" cy="40868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BA155857-E004-0EF7-9BC2-6CCD8278DF21}"/>
              </a:ext>
            </a:extLst>
          </p:cNvPr>
          <p:cNvSpPr>
            <a:spLocks noGrp="1"/>
          </p:cNvSpPr>
          <p:nvPr>
            <p:ph type="title" hasCustomPrompt="1"/>
          </p:nvPr>
        </p:nvSpPr>
        <p:spPr>
          <a:xfrm>
            <a:off x="609600" y="1463040"/>
            <a:ext cx="4966252" cy="430887"/>
          </a:xfrm>
          <a:prstGeom prst="rect">
            <a:avLst/>
          </a:prstGeom>
        </p:spPr>
        <p:txBody>
          <a:bodyPr vert="horz" lIns="0" tIns="0" rIns="0" bIns="0" rtlCol="0" anchor="t" anchorCtr="0">
            <a:noAutofit/>
          </a:bodyPr>
          <a:lstStyle/>
          <a:p>
            <a:r>
              <a:rPr lang="en-US"/>
              <a:t>Content + Image Slide – Caption</a:t>
            </a:r>
          </a:p>
        </p:txBody>
      </p:sp>
      <p:sp>
        <p:nvSpPr>
          <p:cNvPr id="5" name="Text Placeholder 1">
            <a:extLst>
              <a:ext uri="{FF2B5EF4-FFF2-40B4-BE49-F238E27FC236}">
                <a16:creationId xmlns:a16="http://schemas.microsoft.com/office/drawing/2014/main" id="{1BD6D0C8-CFD2-4C22-7D87-7D166C711087}"/>
              </a:ext>
            </a:extLst>
          </p:cNvPr>
          <p:cNvSpPr>
            <a:spLocks noGrp="1"/>
          </p:cNvSpPr>
          <p:nvPr>
            <p:ph type="body" sz="quarter" idx="46" hasCustomPrompt="1"/>
          </p:nvPr>
        </p:nvSpPr>
        <p:spPr>
          <a:xfrm>
            <a:off x="609600" y="1097280"/>
            <a:ext cx="496625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3" name="Rectangle 2">
            <a:extLst>
              <a:ext uri="{FF2B5EF4-FFF2-40B4-BE49-F238E27FC236}">
                <a16:creationId xmlns:a16="http://schemas.microsoft.com/office/drawing/2014/main" id="{2556A3BB-8BC1-84B2-B60B-E1FD83E6DEA9}"/>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740665"/>
      </p:ext>
    </p:extLst>
  </p:cSld>
  <p:clrMapOvr>
    <a:masterClrMapping/>
  </p:clrMapOvr>
  <p:extLst>
    <p:ext uri="{DCECCB84-F9BA-43D5-87BE-67443E8EF086}">
      <p15:sldGuideLst xmlns:p15="http://schemas.microsoft.com/office/powerpoint/2012/main">
        <p15:guide id="1" orient="horz" pos="672">
          <p15:clr>
            <a:srgbClr val="FBAE40"/>
          </p15:clr>
        </p15:guide>
        <p15:guide id="2" pos="62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Image – Lef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77C9D6-7D62-B68E-90DF-3592DB6004FF}"/>
              </a:ext>
              <a:ext uri="{C183D7F6-B498-43B3-948B-1728B52AA6E4}">
                <adec:decorative xmlns:adec="http://schemas.microsoft.com/office/drawing/2017/decorative" val="1"/>
              </a:ext>
            </a:extLst>
          </p:cNvPr>
          <p:cNvSpPr/>
          <p:nvPr userDrawn="1"/>
        </p:nvSpPr>
        <p:spPr>
          <a:xfrm>
            <a:off x="0" y="4579749"/>
            <a:ext cx="4089380" cy="22782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a:extLst>
              <a:ext uri="{FF2B5EF4-FFF2-40B4-BE49-F238E27FC236}">
                <a16:creationId xmlns:a16="http://schemas.microsoft.com/office/drawing/2014/main" id="{AEB8A4DF-1492-856E-00F5-B1BAAB914367}"/>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CapTech Ventures, Inc. All Rights Reserved.</a:t>
            </a:r>
          </a:p>
        </p:txBody>
      </p:sp>
      <p:sp>
        <p:nvSpPr>
          <p:cNvPr id="8" name="Picture Placeholder 5">
            <a:extLst>
              <a:ext uri="{FF2B5EF4-FFF2-40B4-BE49-F238E27FC236}">
                <a16:creationId xmlns:a16="http://schemas.microsoft.com/office/drawing/2014/main" id="{6E4D30A7-A77A-EC41-86CB-BB184D2699F6}"/>
              </a:ext>
            </a:extLst>
          </p:cNvPr>
          <p:cNvSpPr>
            <a:spLocks noGrp="1"/>
          </p:cNvSpPr>
          <p:nvPr>
            <p:ph type="pic" sz="quarter" idx="17" hasCustomPrompt="1"/>
          </p:nvPr>
        </p:nvSpPr>
        <p:spPr>
          <a:xfrm>
            <a:off x="609600" y="685801"/>
            <a:ext cx="3980908" cy="5486400"/>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5" name="Text Placeholder 1">
            <a:extLst>
              <a:ext uri="{FF2B5EF4-FFF2-40B4-BE49-F238E27FC236}">
                <a16:creationId xmlns:a16="http://schemas.microsoft.com/office/drawing/2014/main" id="{8210D1AC-A4A9-1560-8C5D-B23D0E468614}"/>
              </a:ext>
            </a:extLst>
          </p:cNvPr>
          <p:cNvSpPr>
            <a:spLocks noGrp="1"/>
          </p:cNvSpPr>
          <p:nvPr>
            <p:ph type="body" sz="quarter" idx="44" hasCustomPrompt="1"/>
          </p:nvPr>
        </p:nvSpPr>
        <p:spPr>
          <a:xfrm>
            <a:off x="5200108" y="2656186"/>
            <a:ext cx="6382292" cy="351601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a:t>
            </a:r>
            <a:r>
              <a:rPr lang="en-US" err="1"/>
              <a:t>ullamcorper</a:t>
            </a:r>
            <a:r>
              <a:rPr lang="en-US"/>
              <a:t>. </a:t>
            </a:r>
            <a:r>
              <a:rPr lang="en-US" err="1"/>
              <a:t>Urna</a:t>
            </a:r>
            <a:r>
              <a:rPr lang="en-US"/>
              <a:t> et pharetra pharetra </a:t>
            </a:r>
            <a:r>
              <a:rPr lang="en-US" err="1"/>
              <a:t>massa</a:t>
            </a:r>
            <a:r>
              <a:rPr lang="en-US"/>
              <a:t> </a:t>
            </a:r>
            <a:r>
              <a:rPr lang="en-US" err="1"/>
              <a:t>massa</a:t>
            </a:r>
            <a:r>
              <a:rPr lang="en-US"/>
              <a:t>.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 </a:t>
            </a:r>
            <a:r>
              <a:rPr lang="en-US" err="1"/>
              <a:t>Tortor</a:t>
            </a:r>
            <a:r>
              <a:rPr lang="en-US"/>
              <a:t> vitae </a:t>
            </a:r>
            <a:r>
              <a:rPr lang="en-US" err="1"/>
              <a:t>purus</a:t>
            </a:r>
            <a:r>
              <a:rPr lang="en-US"/>
              <a:t> </a:t>
            </a:r>
            <a:r>
              <a:rPr lang="en-US" err="1"/>
              <a:t>faucibus</a:t>
            </a:r>
            <a:r>
              <a:rPr lang="en-US"/>
              <a:t> </a:t>
            </a:r>
            <a:r>
              <a:rPr lang="en-US" err="1"/>
              <a:t>ornare</a:t>
            </a:r>
            <a:r>
              <a:rPr lang="en-US"/>
              <a:t> </a:t>
            </a:r>
            <a:r>
              <a:rPr lang="en-US" err="1"/>
              <a:t>suspendisse</a:t>
            </a:r>
            <a:r>
              <a:rPr lang="en-US"/>
              <a:t> sed.</a:t>
            </a:r>
          </a:p>
        </p:txBody>
      </p:sp>
      <p:sp>
        <p:nvSpPr>
          <p:cNvPr id="10" name="Title Placeholder 3">
            <a:extLst>
              <a:ext uri="{FF2B5EF4-FFF2-40B4-BE49-F238E27FC236}">
                <a16:creationId xmlns:a16="http://schemas.microsoft.com/office/drawing/2014/main" id="{73DCE5A2-BF0E-610B-3A2E-D9EAFD41255C}"/>
              </a:ext>
            </a:extLst>
          </p:cNvPr>
          <p:cNvSpPr>
            <a:spLocks noGrp="1"/>
          </p:cNvSpPr>
          <p:nvPr>
            <p:ph type="title" hasCustomPrompt="1"/>
          </p:nvPr>
        </p:nvSpPr>
        <p:spPr>
          <a:xfrm>
            <a:off x="5200108" y="2039298"/>
            <a:ext cx="6377142" cy="430887"/>
          </a:xfrm>
          <a:prstGeom prst="rect">
            <a:avLst/>
          </a:prstGeom>
        </p:spPr>
        <p:txBody>
          <a:bodyPr vert="horz" lIns="0" tIns="0" rIns="0" bIns="0" rtlCol="0" anchor="t" anchorCtr="0">
            <a:normAutofit/>
          </a:bodyPr>
          <a:lstStyle/>
          <a:p>
            <a:r>
              <a:rPr lang="en-US"/>
              <a:t>Content + Image Slide Title – Left 1</a:t>
            </a:r>
          </a:p>
        </p:txBody>
      </p:sp>
      <p:sp>
        <p:nvSpPr>
          <p:cNvPr id="3" name="Text Placeholder 1">
            <a:extLst>
              <a:ext uri="{FF2B5EF4-FFF2-40B4-BE49-F238E27FC236}">
                <a16:creationId xmlns:a16="http://schemas.microsoft.com/office/drawing/2014/main" id="{9CEC233C-7FEC-204D-D3CD-715657EAC09E}"/>
              </a:ext>
            </a:extLst>
          </p:cNvPr>
          <p:cNvSpPr>
            <a:spLocks noGrp="1"/>
          </p:cNvSpPr>
          <p:nvPr>
            <p:ph type="body" sz="quarter" idx="71" hasCustomPrompt="1"/>
          </p:nvPr>
        </p:nvSpPr>
        <p:spPr>
          <a:xfrm>
            <a:off x="5200108" y="1570037"/>
            <a:ext cx="6377142" cy="308671"/>
          </a:xfrm>
        </p:spPr>
        <p:txBody>
          <a:bodyPr anchor="t">
            <a:noAutofit/>
          </a:bodyPr>
          <a:lstStyle>
            <a:lvl1pPr marL="0" indent="0" algn="l">
              <a:buNone/>
              <a:defRPr sz="1000" b="1" i="0" spc="150" baseline="0">
                <a:solidFill>
                  <a:schemeClr val="tx2"/>
                </a:solidFill>
                <a:latin typeface="Gibson SemiBold" pitchFamily="2" charset="77"/>
              </a:defRPr>
            </a:lvl1pPr>
          </a:lstStyle>
          <a:p>
            <a:pPr lvl="0"/>
            <a:r>
              <a:rPr lang="en-US"/>
              <a:t>OPTIONAL SUBHEADER</a:t>
            </a:r>
          </a:p>
        </p:txBody>
      </p:sp>
      <p:sp>
        <p:nvSpPr>
          <p:cNvPr id="4" name="Rectangle 3">
            <a:extLst>
              <a:ext uri="{FF2B5EF4-FFF2-40B4-BE49-F238E27FC236}">
                <a16:creationId xmlns:a16="http://schemas.microsoft.com/office/drawing/2014/main" id="{7144109F-1AF1-74FA-5B9D-6AF269BFA545}"/>
              </a:ext>
              <a:ext uri="{C183D7F6-B498-43B3-948B-1728B52AA6E4}">
                <adec:decorative xmlns:adec="http://schemas.microsoft.com/office/drawing/2017/decorative" val="1"/>
              </a:ext>
            </a:extLst>
          </p:cNvPr>
          <p:cNvSpPr/>
          <p:nvPr userDrawn="1"/>
        </p:nvSpPr>
        <p:spPr>
          <a:xfrm>
            <a:off x="5200108" y="1301949"/>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3422104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Image – 2 Images">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5E9B962D-E37A-719B-0E40-3CB4039853EF}"/>
              </a:ext>
            </a:extLst>
          </p:cNvPr>
          <p:cNvSpPr>
            <a:spLocks noGrp="1"/>
          </p:cNvSpPr>
          <p:nvPr>
            <p:ph type="body" sz="quarter" idx="82" hasCustomPrompt="1"/>
          </p:nvPr>
        </p:nvSpPr>
        <p:spPr>
          <a:xfrm>
            <a:off x="6417160" y="5216080"/>
            <a:ext cx="5165240"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15">
            <a:extLst>
              <a:ext uri="{FF2B5EF4-FFF2-40B4-BE49-F238E27FC236}">
                <a16:creationId xmlns:a16="http://schemas.microsoft.com/office/drawing/2014/main" id="{45CEDC61-8B94-B777-A7CE-DB0C746F304A}"/>
              </a:ext>
            </a:extLst>
          </p:cNvPr>
          <p:cNvSpPr>
            <a:spLocks noGrp="1"/>
          </p:cNvSpPr>
          <p:nvPr>
            <p:ph type="body" sz="quarter" idx="80" hasCustomPrompt="1"/>
          </p:nvPr>
        </p:nvSpPr>
        <p:spPr>
          <a:xfrm>
            <a:off x="6417732" y="4853787"/>
            <a:ext cx="5165240"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6417731" y="2447226"/>
            <a:ext cx="5166360"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18" name="Text Placeholder 1">
            <a:extLst>
              <a:ext uri="{FF2B5EF4-FFF2-40B4-BE49-F238E27FC236}">
                <a16:creationId xmlns:a16="http://schemas.microsoft.com/office/drawing/2014/main" id="{8D3DFBBF-187F-D65E-41C4-BF0F62FF102D}"/>
              </a:ext>
            </a:extLst>
          </p:cNvPr>
          <p:cNvSpPr>
            <a:spLocks noGrp="1"/>
          </p:cNvSpPr>
          <p:nvPr>
            <p:ph type="body" sz="quarter" idx="81" hasCustomPrompt="1"/>
          </p:nvPr>
        </p:nvSpPr>
        <p:spPr>
          <a:xfrm>
            <a:off x="609599" y="5216080"/>
            <a:ext cx="5165241"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5" name="Text Placeholder 15">
            <a:extLst>
              <a:ext uri="{FF2B5EF4-FFF2-40B4-BE49-F238E27FC236}">
                <a16:creationId xmlns:a16="http://schemas.microsoft.com/office/drawing/2014/main" id="{4351BEC9-2D7F-6E50-8DDA-A6B7883CAA50}"/>
              </a:ext>
            </a:extLst>
          </p:cNvPr>
          <p:cNvSpPr>
            <a:spLocks noGrp="1"/>
          </p:cNvSpPr>
          <p:nvPr>
            <p:ph type="body" sz="quarter" idx="19" hasCustomPrompt="1"/>
          </p:nvPr>
        </p:nvSpPr>
        <p:spPr>
          <a:xfrm>
            <a:off x="611835" y="4853787"/>
            <a:ext cx="51652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5166359" cy="2132785"/>
          </a:xfrm>
          <a:pattFill prst="pct5">
            <a:fgClr>
              <a:schemeClr val="tx1"/>
            </a:fgClr>
            <a:bgClr>
              <a:schemeClr val="bg1"/>
            </a:bgClr>
          </a:pattFill>
        </p:spPr>
        <p:txBody>
          <a:bodyPr anchor="ctr">
            <a:normAutofit/>
          </a:bodyPr>
          <a:lstStyle>
            <a:lvl1pPr marL="0" indent="0" algn="ctr">
              <a:buNone/>
              <a:defRPr sz="1800" b="0" i="0">
                <a:solidFill>
                  <a:schemeClr val="tx1"/>
                </a:solidFill>
                <a:latin typeface="Gibson" pitchFamily="2" charset="77"/>
              </a:defRPr>
            </a:lvl1pPr>
          </a:lstStyle>
          <a:p>
            <a:r>
              <a:rPr lang="en-US"/>
              <a:t>Click to insert image</a:t>
            </a:r>
          </a:p>
        </p:txBody>
      </p:sp>
      <p:sp>
        <p:nvSpPr>
          <p:cNvPr id="2" name="Text Placeholder 26">
            <a:extLst>
              <a:ext uri="{FF2B5EF4-FFF2-40B4-BE49-F238E27FC236}">
                <a16:creationId xmlns:a16="http://schemas.microsoft.com/office/drawing/2014/main" id="{086AA882-C984-D24F-C253-7237AF13C455}"/>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800"/>
            <a:ext cx="10972799" cy="4825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2 Images</a:t>
            </a:r>
          </a:p>
        </p:txBody>
      </p:sp>
    </p:spTree>
    <p:extLst>
      <p:ext uri="{BB962C8B-B14F-4D97-AF65-F5344CB8AC3E}">
        <p14:creationId xmlns:p14="http://schemas.microsoft.com/office/powerpoint/2010/main" val="38359655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Image – 3 Images">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8C911AB9-CEDD-51BE-BA20-00C096108C1A}"/>
              </a:ext>
            </a:extLst>
          </p:cNvPr>
          <p:cNvSpPr>
            <a:spLocks noGrp="1"/>
          </p:cNvSpPr>
          <p:nvPr>
            <p:ph type="body" sz="quarter" idx="86" hasCustomPrompt="1"/>
          </p:nvPr>
        </p:nvSpPr>
        <p:spPr>
          <a:xfrm>
            <a:off x="8384236"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21" name="Text Placeholder 15">
            <a:extLst>
              <a:ext uri="{FF2B5EF4-FFF2-40B4-BE49-F238E27FC236}">
                <a16:creationId xmlns:a16="http://schemas.microsoft.com/office/drawing/2014/main" id="{50435E7C-3AF7-5DC6-66AD-61626B72648B}"/>
              </a:ext>
            </a:extLst>
          </p:cNvPr>
          <p:cNvSpPr>
            <a:spLocks noGrp="1"/>
          </p:cNvSpPr>
          <p:nvPr>
            <p:ph type="body" sz="quarter" idx="85" hasCustomPrompt="1"/>
          </p:nvPr>
        </p:nvSpPr>
        <p:spPr>
          <a:xfrm>
            <a:off x="83842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8381996" y="2432367"/>
            <a:ext cx="3200404" cy="1828800"/>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8E252BB3-AC2F-16AE-8A47-9D25CA3BE1FE}"/>
              </a:ext>
            </a:extLst>
          </p:cNvPr>
          <p:cNvSpPr>
            <a:spLocks noGrp="1"/>
          </p:cNvSpPr>
          <p:nvPr>
            <p:ph type="body" sz="quarter" idx="84" hasCustomPrompt="1"/>
          </p:nvPr>
        </p:nvSpPr>
        <p:spPr>
          <a:xfrm>
            <a:off x="4493559"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9" name="Text Placeholder 15">
            <a:extLst>
              <a:ext uri="{FF2B5EF4-FFF2-40B4-BE49-F238E27FC236}">
                <a16:creationId xmlns:a16="http://schemas.microsoft.com/office/drawing/2014/main" id="{1797771D-8AB4-FC8F-F184-BD8EA4D4FCF1}"/>
              </a:ext>
            </a:extLst>
          </p:cNvPr>
          <p:cNvSpPr>
            <a:spLocks noGrp="1"/>
          </p:cNvSpPr>
          <p:nvPr>
            <p:ph type="body" sz="quarter" idx="83" hasCustomPrompt="1"/>
          </p:nvPr>
        </p:nvSpPr>
        <p:spPr>
          <a:xfrm>
            <a:off x="4493559"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7" name="Picture Placeholder 5">
            <a:extLst>
              <a:ext uri="{FF2B5EF4-FFF2-40B4-BE49-F238E27FC236}">
                <a16:creationId xmlns:a16="http://schemas.microsoft.com/office/drawing/2014/main" id="{EE3F6F6B-11AB-5B5B-394A-DBD24184E332}"/>
              </a:ext>
            </a:extLst>
          </p:cNvPr>
          <p:cNvSpPr>
            <a:spLocks noGrp="1"/>
          </p:cNvSpPr>
          <p:nvPr>
            <p:ph type="pic" sz="quarter" idx="81" hasCustomPrompt="1"/>
          </p:nvPr>
        </p:nvSpPr>
        <p:spPr>
          <a:xfrm>
            <a:off x="449355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77C521D9-CD6C-D3A0-84CA-127FA8C6FE91}"/>
              </a:ext>
            </a:extLst>
          </p:cNvPr>
          <p:cNvSpPr>
            <a:spLocks noGrp="1"/>
          </p:cNvSpPr>
          <p:nvPr>
            <p:ph type="body" sz="quarter" idx="82" hasCustomPrompt="1"/>
          </p:nvPr>
        </p:nvSpPr>
        <p:spPr>
          <a:xfrm>
            <a:off x="609600" y="4930342"/>
            <a:ext cx="3198164" cy="93621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a:t>
            </a:r>
          </a:p>
        </p:txBody>
      </p:sp>
      <p:sp>
        <p:nvSpPr>
          <p:cNvPr id="14" name="Text Placeholder 15">
            <a:extLst>
              <a:ext uri="{FF2B5EF4-FFF2-40B4-BE49-F238E27FC236}">
                <a16:creationId xmlns:a16="http://schemas.microsoft.com/office/drawing/2014/main" id="{F9DBF11C-25BB-B6EB-7A00-A314F5F422EA}"/>
              </a:ext>
            </a:extLst>
          </p:cNvPr>
          <p:cNvSpPr>
            <a:spLocks noGrp="1"/>
          </p:cNvSpPr>
          <p:nvPr>
            <p:ph type="body" sz="quarter" idx="19" hasCustomPrompt="1"/>
          </p:nvPr>
        </p:nvSpPr>
        <p:spPr>
          <a:xfrm>
            <a:off x="611836" y="4568049"/>
            <a:ext cx="3198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599" y="2447227"/>
            <a:ext cx="3200401" cy="186417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rPr>
              <a:t>Content + Image Slide Title – 3 Images</a:t>
            </a:r>
          </a:p>
        </p:txBody>
      </p:sp>
    </p:spTree>
    <p:extLst>
      <p:ext uri="{BB962C8B-B14F-4D97-AF65-F5344CB8AC3E}">
        <p14:creationId xmlns:p14="http://schemas.microsoft.com/office/powerpoint/2010/main" val="14956901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 Image – 4 Images">
    <p:spTree>
      <p:nvGrpSpPr>
        <p:cNvPr id="1" name=""/>
        <p:cNvGrpSpPr/>
        <p:nvPr/>
      </p:nvGrpSpPr>
      <p:grpSpPr>
        <a:xfrm>
          <a:off x="0" y="0"/>
          <a:ext cx="0" cy="0"/>
          <a:chOff x="0" y="0"/>
          <a:chExt cx="0" cy="0"/>
        </a:xfrm>
      </p:grpSpPr>
      <p:sp>
        <p:nvSpPr>
          <p:cNvPr id="26" name="Text Placeholder 1">
            <a:extLst>
              <a:ext uri="{FF2B5EF4-FFF2-40B4-BE49-F238E27FC236}">
                <a16:creationId xmlns:a16="http://schemas.microsoft.com/office/drawing/2014/main" id="{7DAD2D50-770D-A6FD-51B1-AAD81DD4C539}"/>
              </a:ext>
            </a:extLst>
          </p:cNvPr>
          <p:cNvSpPr>
            <a:spLocks noGrp="1"/>
          </p:cNvSpPr>
          <p:nvPr>
            <p:ph type="body" sz="quarter" idx="89" hasCustomPrompt="1"/>
          </p:nvPr>
        </p:nvSpPr>
        <p:spPr>
          <a:xfrm>
            <a:off x="916195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5" name="Text Placeholder 15">
            <a:extLst>
              <a:ext uri="{FF2B5EF4-FFF2-40B4-BE49-F238E27FC236}">
                <a16:creationId xmlns:a16="http://schemas.microsoft.com/office/drawing/2014/main" id="{2C5E437A-C0DF-5138-3DCE-7E2EF03D0468}"/>
              </a:ext>
            </a:extLst>
          </p:cNvPr>
          <p:cNvSpPr>
            <a:spLocks noGrp="1"/>
          </p:cNvSpPr>
          <p:nvPr>
            <p:ph type="body" sz="quarter" idx="88" hasCustomPrompt="1"/>
          </p:nvPr>
        </p:nvSpPr>
        <p:spPr>
          <a:xfrm>
            <a:off x="916418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2" name="Picture Placeholder 5">
            <a:extLst>
              <a:ext uri="{FF2B5EF4-FFF2-40B4-BE49-F238E27FC236}">
                <a16:creationId xmlns:a16="http://schemas.microsoft.com/office/drawing/2014/main" id="{C2C86487-950D-FDF6-17BE-E70F49BF8E81}"/>
              </a:ext>
            </a:extLst>
          </p:cNvPr>
          <p:cNvSpPr>
            <a:spLocks noGrp="1"/>
          </p:cNvSpPr>
          <p:nvPr>
            <p:ph type="pic" sz="quarter" idx="82" hasCustomPrompt="1"/>
          </p:nvPr>
        </p:nvSpPr>
        <p:spPr>
          <a:xfrm>
            <a:off x="9164625"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3" name="Text Placeholder 1">
            <a:extLst>
              <a:ext uri="{FF2B5EF4-FFF2-40B4-BE49-F238E27FC236}">
                <a16:creationId xmlns:a16="http://schemas.microsoft.com/office/drawing/2014/main" id="{A37123FC-E218-42DB-CFF1-1E7E22599F59}"/>
              </a:ext>
            </a:extLst>
          </p:cNvPr>
          <p:cNvSpPr>
            <a:spLocks noGrp="1"/>
          </p:cNvSpPr>
          <p:nvPr>
            <p:ph type="body" sz="quarter" idx="87" hasCustomPrompt="1"/>
          </p:nvPr>
        </p:nvSpPr>
        <p:spPr>
          <a:xfrm>
            <a:off x="6312949"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22" name="Text Placeholder 15">
            <a:extLst>
              <a:ext uri="{FF2B5EF4-FFF2-40B4-BE49-F238E27FC236}">
                <a16:creationId xmlns:a16="http://schemas.microsoft.com/office/drawing/2014/main" id="{3148E17C-3EAB-9688-D726-24F6AE3BF0D4}"/>
              </a:ext>
            </a:extLst>
          </p:cNvPr>
          <p:cNvSpPr>
            <a:spLocks noGrp="1"/>
          </p:cNvSpPr>
          <p:nvPr>
            <p:ph type="body" sz="quarter" idx="86" hasCustomPrompt="1"/>
          </p:nvPr>
        </p:nvSpPr>
        <p:spPr>
          <a:xfrm>
            <a:off x="6312949"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8" name="Picture Placeholder 5">
            <a:extLst>
              <a:ext uri="{FF2B5EF4-FFF2-40B4-BE49-F238E27FC236}">
                <a16:creationId xmlns:a16="http://schemas.microsoft.com/office/drawing/2014/main" id="{A3123758-E383-E2FA-3606-56D4F66CC936}"/>
              </a:ext>
            </a:extLst>
          </p:cNvPr>
          <p:cNvSpPr>
            <a:spLocks noGrp="1"/>
          </p:cNvSpPr>
          <p:nvPr>
            <p:ph type="pic" sz="quarter" idx="81" hasCustomPrompt="1"/>
          </p:nvPr>
        </p:nvSpPr>
        <p:spPr>
          <a:xfrm>
            <a:off x="6312949"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20" name="Text Placeholder 1">
            <a:extLst>
              <a:ext uri="{FF2B5EF4-FFF2-40B4-BE49-F238E27FC236}">
                <a16:creationId xmlns:a16="http://schemas.microsoft.com/office/drawing/2014/main" id="{EFA13B7F-C592-706B-852E-E2A900E7CE6B}"/>
              </a:ext>
            </a:extLst>
          </p:cNvPr>
          <p:cNvSpPr>
            <a:spLocks noGrp="1"/>
          </p:cNvSpPr>
          <p:nvPr>
            <p:ph type="body" sz="quarter" idx="85" hasCustomPrompt="1"/>
          </p:nvPr>
        </p:nvSpPr>
        <p:spPr>
          <a:xfrm>
            <a:off x="3461274"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9" name="Text Placeholder 15">
            <a:extLst>
              <a:ext uri="{FF2B5EF4-FFF2-40B4-BE49-F238E27FC236}">
                <a16:creationId xmlns:a16="http://schemas.microsoft.com/office/drawing/2014/main" id="{ABDD33AB-8C79-72D4-4437-ECC3E30BE02B}"/>
              </a:ext>
            </a:extLst>
          </p:cNvPr>
          <p:cNvSpPr>
            <a:spLocks noGrp="1"/>
          </p:cNvSpPr>
          <p:nvPr>
            <p:ph type="body" sz="quarter" idx="84" hasCustomPrompt="1"/>
          </p:nvPr>
        </p:nvSpPr>
        <p:spPr>
          <a:xfrm>
            <a:off x="3461274"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1" name="Picture Placeholder 5">
            <a:extLst>
              <a:ext uri="{FF2B5EF4-FFF2-40B4-BE49-F238E27FC236}">
                <a16:creationId xmlns:a16="http://schemas.microsoft.com/office/drawing/2014/main" id="{9754690D-8FAB-6F04-4307-ACCB61325BA3}"/>
              </a:ext>
            </a:extLst>
          </p:cNvPr>
          <p:cNvSpPr>
            <a:spLocks noGrp="1"/>
          </p:cNvSpPr>
          <p:nvPr>
            <p:ph type="pic" sz="quarter" idx="18" hasCustomPrompt="1"/>
          </p:nvPr>
        </p:nvSpPr>
        <p:spPr>
          <a:xfrm>
            <a:off x="3461274" y="2447228"/>
            <a:ext cx="2430383" cy="1276503"/>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21AB6256-73B9-F654-35CD-B785754F191B}"/>
              </a:ext>
            </a:extLst>
          </p:cNvPr>
          <p:cNvSpPr>
            <a:spLocks noGrp="1"/>
          </p:cNvSpPr>
          <p:nvPr>
            <p:ph type="body" sz="quarter" idx="83" hasCustomPrompt="1"/>
          </p:nvPr>
        </p:nvSpPr>
        <p:spPr>
          <a:xfrm>
            <a:off x="609600" y="4338002"/>
            <a:ext cx="2428146" cy="1114842"/>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a:lnSpc>
                <a:spcPct val="120000"/>
              </a:lnSpc>
              <a:spcAft>
                <a:spcPts val="800"/>
              </a:spcAft>
              <a:defRPr/>
            </a:pPr>
            <a:r>
              <a:rPr lang="en-US"/>
              <a:t>Optional description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4" name="Text Placeholder 15">
            <a:extLst>
              <a:ext uri="{FF2B5EF4-FFF2-40B4-BE49-F238E27FC236}">
                <a16:creationId xmlns:a16="http://schemas.microsoft.com/office/drawing/2014/main" id="{28647001-380F-937E-5FD8-805D6B13F586}"/>
              </a:ext>
            </a:extLst>
          </p:cNvPr>
          <p:cNvSpPr>
            <a:spLocks noGrp="1"/>
          </p:cNvSpPr>
          <p:nvPr>
            <p:ph type="body" sz="quarter" idx="19" hasCustomPrompt="1"/>
          </p:nvPr>
        </p:nvSpPr>
        <p:spPr>
          <a:xfrm>
            <a:off x="611836" y="3975709"/>
            <a:ext cx="242814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Subtitle</a:t>
            </a:r>
          </a:p>
        </p:txBody>
      </p:sp>
      <p:sp>
        <p:nvSpPr>
          <p:cNvPr id="10" name="Picture Placeholder 5">
            <a:extLst>
              <a:ext uri="{FF2B5EF4-FFF2-40B4-BE49-F238E27FC236}">
                <a16:creationId xmlns:a16="http://schemas.microsoft.com/office/drawing/2014/main" id="{0F4A3AE8-40D2-5455-3C8D-492B7342E639}"/>
              </a:ext>
            </a:extLst>
          </p:cNvPr>
          <p:cNvSpPr>
            <a:spLocks noGrp="1"/>
          </p:cNvSpPr>
          <p:nvPr>
            <p:ph type="pic" sz="quarter" idx="17" hasCustomPrompt="1"/>
          </p:nvPr>
        </p:nvSpPr>
        <p:spPr>
          <a:xfrm>
            <a:off x="609600" y="2447228"/>
            <a:ext cx="2430382" cy="1276504"/>
          </a:xfrm>
          <a:pattFill prst="pct5">
            <a:fgClr>
              <a:schemeClr val="tx1"/>
            </a:fgClr>
            <a:bgClr>
              <a:schemeClr val="bg1"/>
            </a:bgClr>
          </a:pattFill>
        </p:spPr>
        <p:txBody>
          <a:bodyPr anchor="ctr">
            <a:normAutofit/>
          </a:bodyPr>
          <a:lstStyle>
            <a:lvl1pPr marL="0" indent="0" algn="ctr">
              <a:buNone/>
              <a:defRPr sz="1400" b="0" i="0">
                <a:solidFill>
                  <a:schemeClr val="tx1"/>
                </a:solidFill>
                <a:latin typeface="Gibson" pitchFamily="2" charset="77"/>
              </a:defRPr>
            </a:lvl1pPr>
          </a:lstStyle>
          <a:p>
            <a:r>
              <a:rPr lang="en-US"/>
              <a:t>Click to insert image</a:t>
            </a:r>
          </a:p>
        </p:txBody>
      </p:sp>
      <p:sp>
        <p:nvSpPr>
          <p:cNvPr id="13" name="Text Placeholder 26">
            <a:extLst>
              <a:ext uri="{FF2B5EF4-FFF2-40B4-BE49-F238E27FC236}">
                <a16:creationId xmlns:a16="http://schemas.microsoft.com/office/drawing/2014/main" id="{A7EA8956-F330-CE17-5ACD-E0243D8C40C9}"/>
              </a:ext>
            </a:extLst>
          </p:cNvPr>
          <p:cNvSpPr>
            <a:spLocks noGrp="1"/>
          </p:cNvSpPr>
          <p:nvPr>
            <p:ph type="body" sz="quarter" idx="79" hasCustomPrompt="1"/>
          </p:nvPr>
        </p:nvSpPr>
        <p:spPr>
          <a:xfrm>
            <a:off x="609600" y="1307592"/>
            <a:ext cx="10972800" cy="566309"/>
          </a:xfrm>
        </p:spPr>
        <p:txBody>
          <a:bodyPr anchor="t" anchorCtr="0">
            <a:noAutofit/>
          </a:bodyPr>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p:txBody>
      </p:sp>
      <p:sp>
        <p:nvSpPr>
          <p:cNvPr id="9" name="Title 1">
            <a:extLst>
              <a:ext uri="{FF2B5EF4-FFF2-40B4-BE49-F238E27FC236}">
                <a16:creationId xmlns:a16="http://schemas.microsoft.com/office/drawing/2014/main" id="{60CF22B5-5094-2B57-94C8-33F9FB1ED713}"/>
              </a:ext>
            </a:extLst>
          </p:cNvPr>
          <p:cNvSpPr txBox="1">
            <a:spLocks noGrp="1"/>
          </p:cNvSpPr>
          <p:nvPr>
            <p:ph type="title" idx="4294967295" hasCustomPrompt="1"/>
          </p:nvPr>
        </p:nvSpPr>
        <p:spPr>
          <a:xfrm>
            <a:off x="609599" y="685799"/>
            <a:ext cx="10972799" cy="4846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Content + Image Slide Title – 4 Images</a:t>
            </a:r>
            <a:endParaRPr kumimoji="0" lang="en-US" sz="2800" b="0" i="0" u="none" strike="noStrike" kern="1200" cap="none" spc="20" normalizeH="0" baseline="0" noProof="0">
              <a:ln>
                <a:noFill/>
              </a:ln>
              <a:solidFill>
                <a:schemeClr val="tx2"/>
              </a:solidFill>
              <a:effectLst/>
              <a:uLnTx/>
              <a:uFillTx/>
              <a:latin typeface="Gibson Book" pitchFamily="2" charset="77"/>
              <a:ea typeface="+mj-ea"/>
              <a:cs typeface="+mj-cs"/>
            </a:endParaRPr>
          </a:p>
        </p:txBody>
      </p:sp>
    </p:spTree>
    <p:extLst>
      <p:ext uri="{BB962C8B-B14F-4D97-AF65-F5344CB8AC3E}">
        <p14:creationId xmlns:p14="http://schemas.microsoft.com/office/powerpoint/2010/main" val="273625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Large Image 1 (CapTech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60657-B5D5-83B8-ECB2-CC076D3B5EF4}"/>
              </a:ext>
            </a:extLst>
          </p:cNvPr>
          <p:cNvSpPr/>
          <p:nvPr userDrawn="1"/>
        </p:nvSpPr>
        <p:spPr>
          <a:xfrm>
            <a:off x="0" y="0"/>
            <a:ext cx="12192000" cy="6858000"/>
          </a:xfrm>
          <a:prstGeom prst="rect">
            <a:avLst/>
          </a:prstGeom>
          <a:solidFill>
            <a:schemeClr val="bg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C8DA814C-564F-5DD3-C738-529647916E90}"/>
              </a:ext>
              <a:ext uri="{C183D7F6-B498-43B3-948B-1728B52AA6E4}">
                <adec:decorative xmlns:adec="http://schemas.microsoft.com/office/drawing/2017/decorative" val="1"/>
              </a:ext>
            </a:extLst>
          </p:cNvPr>
          <p:cNvSpPr/>
          <p:nvPr userDrawn="1"/>
        </p:nvSpPr>
        <p:spPr>
          <a:xfrm>
            <a:off x="1524000" y="0"/>
            <a:ext cx="8243455" cy="6206836"/>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Picture Placeholder 3">
            <a:extLst>
              <a:ext uri="{FF2B5EF4-FFF2-40B4-BE49-F238E27FC236}">
                <a16:creationId xmlns:a16="http://schemas.microsoft.com/office/drawing/2014/main" id="{36F1FAE2-41A6-81F0-B508-E3627B9B8A1F}"/>
              </a:ext>
              <a:ext uri="{C183D7F6-B498-43B3-948B-1728B52AA6E4}">
                <adec:decorative xmlns:adec="http://schemas.microsoft.com/office/drawing/2017/decorative" val="1"/>
              </a:ext>
            </a:extLst>
          </p:cNvPr>
          <p:cNvSpPr>
            <a:spLocks noGrp="1"/>
          </p:cNvSpPr>
          <p:nvPr>
            <p:ph type="pic" sz="quarter" idx="13" hasCustomPrompt="1"/>
          </p:nvPr>
        </p:nvSpPr>
        <p:spPr>
          <a:xfrm>
            <a:off x="304800" y="304800"/>
            <a:ext cx="8549340" cy="6253162"/>
          </a:xfrm>
          <a:prstGeom prst="rect">
            <a:avLst/>
          </a:prstGeom>
          <a:pattFill prst="pct5">
            <a:fgClr>
              <a:schemeClr val="tx1"/>
            </a:fgClr>
            <a:bgClr>
              <a:schemeClr val="bg1"/>
            </a:bgClr>
          </a:pattFill>
        </p:spPr>
        <p:txBody>
          <a:bodyPr anchor="ctr">
            <a:normAutofit/>
          </a:bodyPr>
          <a:lstStyle>
            <a:lvl1pPr marL="0" marR="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sz="1400" b="1">
                <a:solidFill>
                  <a:srgbClr val="54565C"/>
                </a:solidFill>
              </a:defRPr>
            </a:lvl1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54565C"/>
                </a:solidFill>
                <a:effectLst/>
                <a:uLnTx/>
                <a:uFillTx/>
                <a:latin typeface="Gibson" panose="02000000000000000000" pitchFamily="2" charset="77"/>
                <a:ea typeface="+mn-ea"/>
                <a:cs typeface="+mn-cs"/>
              </a:rPr>
              <a:t>Click to insert image</a:t>
            </a:r>
          </a:p>
        </p:txBody>
      </p:sp>
      <p:pic>
        <p:nvPicPr>
          <p:cNvPr id="5" name="Logo" descr="CapTech">
            <a:extLst>
              <a:ext uri="{FF2B5EF4-FFF2-40B4-BE49-F238E27FC236}">
                <a16:creationId xmlns:a16="http://schemas.microsoft.com/office/drawing/2014/main" id="{F423BD2B-7279-9E08-27EA-09A928A6279E}"/>
              </a:ext>
            </a:extLst>
          </p:cNvPr>
          <p:cNvPicPr>
            <a:picLocks noChangeAspect="1"/>
          </p:cNvPicPr>
          <p:nvPr userDrawn="1"/>
        </p:nvPicPr>
        <p:blipFill>
          <a:blip r:embed="rId2"/>
          <a:srcRect/>
          <a:stretch/>
        </p:blipFill>
        <p:spPr>
          <a:xfrm>
            <a:off x="10762446" y="6340389"/>
            <a:ext cx="1131573" cy="274320"/>
          </a:xfrm>
          <a:prstGeom prst="rect">
            <a:avLst/>
          </a:prstGeom>
        </p:spPr>
      </p:pic>
      <p:sp>
        <p:nvSpPr>
          <p:cNvPr id="6" name="Title 4">
            <a:extLst>
              <a:ext uri="{FF2B5EF4-FFF2-40B4-BE49-F238E27FC236}">
                <a16:creationId xmlns:a16="http://schemas.microsoft.com/office/drawing/2014/main" id="{35031375-38D2-521A-634F-4E1D83B40CE9}"/>
              </a:ext>
            </a:extLst>
          </p:cNvPr>
          <p:cNvSpPr>
            <a:spLocks noGrp="1"/>
          </p:cNvSpPr>
          <p:nvPr>
            <p:ph type="title" hasCustomPrompt="1"/>
          </p:nvPr>
        </p:nvSpPr>
        <p:spPr>
          <a:xfrm>
            <a:off x="6095999" y="2562823"/>
            <a:ext cx="5486401" cy="2492990"/>
          </a:xfrm>
        </p:spPr>
        <p:txBody>
          <a:bodyPr anchor="t" anchorCtr="0">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bg1"/>
                </a:solidFill>
                <a:latin typeface="Gibson Book" pitchFamily="2" charset="77"/>
              </a:defRPr>
            </a:lvl1pPr>
          </a:lstStyle>
          <a:p>
            <a:r>
              <a:rPr lang="en-US"/>
              <a:t>Presentation Title Slide – Large Image 1</a:t>
            </a:r>
          </a:p>
        </p:txBody>
      </p:sp>
      <p:sp>
        <p:nvSpPr>
          <p:cNvPr id="7" name="Text Placeholder 15">
            <a:extLst>
              <a:ext uri="{FF2B5EF4-FFF2-40B4-BE49-F238E27FC236}">
                <a16:creationId xmlns:a16="http://schemas.microsoft.com/office/drawing/2014/main" id="{C1D4B0F5-780B-DFF3-8281-E9574BE4E8F2}"/>
              </a:ext>
            </a:extLst>
          </p:cNvPr>
          <p:cNvSpPr>
            <a:spLocks noGrp="1"/>
          </p:cNvSpPr>
          <p:nvPr>
            <p:ph type="body" sz="quarter" idx="19" hasCustomPrompt="1"/>
          </p:nvPr>
        </p:nvSpPr>
        <p:spPr>
          <a:xfrm>
            <a:off x="6095999" y="2136424"/>
            <a:ext cx="5486401" cy="281404"/>
          </a:xfrm>
        </p:spPr>
        <p:txBody>
          <a:bodyPr anchor="t" anchorCtr="0"/>
          <a:lstStyle>
            <a:lvl1pPr marL="0" indent="0" algn="l">
              <a:lnSpc>
                <a:spcPct val="100000"/>
              </a:lnSpc>
              <a:spcAft>
                <a:spcPts val="0"/>
              </a:spcAft>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DATE OR SUBHEADER</a:t>
            </a:r>
          </a:p>
        </p:txBody>
      </p:sp>
    </p:spTree>
    <p:extLst>
      <p:ext uri="{BB962C8B-B14F-4D97-AF65-F5344CB8AC3E}">
        <p14:creationId xmlns:p14="http://schemas.microsoft.com/office/powerpoint/2010/main" val="169183286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 Pull Quo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8013-A0DA-840F-9E3F-0A436A656A25}"/>
              </a:ext>
              <a:ext uri="{C183D7F6-B498-43B3-948B-1728B52AA6E4}">
                <adec:decorative xmlns:adec="http://schemas.microsoft.com/office/drawing/2017/decorative" val="1"/>
              </a:ext>
            </a:extLst>
          </p:cNvPr>
          <p:cNvSpPr/>
          <p:nvPr userDrawn="1"/>
        </p:nvSpPr>
        <p:spPr>
          <a:xfrm>
            <a:off x="6096000" y="0"/>
            <a:ext cx="6096000" cy="6873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Logo">
            <a:extLst>
              <a:ext uri="{FF2B5EF4-FFF2-40B4-BE49-F238E27FC236}">
                <a16:creationId xmlns:a16="http://schemas.microsoft.com/office/drawing/2014/main" id="{09DFBC84-A291-A587-7341-05F6296E0167}"/>
              </a:ext>
              <a:ext uri="{C183D7F6-B498-43B3-948B-1728B52AA6E4}">
                <adec:decorative xmlns:adec="http://schemas.microsoft.com/office/drawing/2017/decorative" val="1"/>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6" name="Text Placeholder 33">
            <a:extLst>
              <a:ext uri="{FF2B5EF4-FFF2-40B4-BE49-F238E27FC236}">
                <a16:creationId xmlns:a16="http://schemas.microsoft.com/office/drawing/2014/main" id="{C1BB89A2-F1CC-B32F-6451-99F84578DF56}"/>
              </a:ext>
            </a:extLst>
          </p:cNvPr>
          <p:cNvSpPr>
            <a:spLocks noGrp="1"/>
          </p:cNvSpPr>
          <p:nvPr>
            <p:ph type="body" sz="quarter" idx="76" hasCustomPrompt="1"/>
          </p:nvPr>
        </p:nvSpPr>
        <p:spPr>
          <a:xfrm>
            <a:off x="6705939" y="2155627"/>
            <a:ext cx="4876123" cy="3971228"/>
          </a:xfrm>
        </p:spPr>
        <p:txBody>
          <a:bodyPr anchor="t"/>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1"/>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marL="0" marR="0" lvl="0" indent="0" algn="ctr" defTabSz="914377" rtl="0" eaLnBrk="1" fontAlgn="auto" latinLnBrk="0" hangingPunct="1">
              <a:lnSpc>
                <a:spcPct val="100000"/>
              </a:lnSpc>
              <a:spcBef>
                <a:spcPct val="0"/>
              </a:spcBef>
              <a:spcAft>
                <a:spcPts val="800"/>
              </a:spcAft>
              <a:buClrTx/>
              <a:buSzTx/>
              <a:buFontTx/>
              <a:buNone/>
              <a:tabLst/>
              <a:defRPr/>
            </a:pPr>
            <a:r>
              <a:rPr lang="en-US"/>
              <a:t>Pull quote </a:t>
            </a:r>
            <a:r>
              <a:rPr lang="en-US" err="1"/>
              <a:t>urna</a:t>
            </a:r>
            <a:r>
              <a:rPr lang="en-US"/>
              <a:t> et pharetra pharetra </a:t>
            </a:r>
            <a:r>
              <a:rPr lang="en-US" err="1"/>
              <a:t>massa</a:t>
            </a:r>
            <a:r>
              <a:rPr lang="en-US"/>
              <a:t>. Lorem ipsum </a:t>
            </a:r>
            <a:r>
              <a:rPr lang="en-US" err="1"/>
              <a:t>nisl</a:t>
            </a:r>
            <a:r>
              <a:rPr lang="en-US"/>
              <a:t> </a:t>
            </a:r>
            <a:r>
              <a:rPr lang="en-US" err="1"/>
              <a:t>rhoncus</a:t>
            </a:r>
            <a:r>
              <a:rPr lang="en-US"/>
              <a:t> </a:t>
            </a:r>
            <a:r>
              <a:rPr lang="en-US" err="1"/>
              <a:t>mattis</a:t>
            </a:r>
            <a:r>
              <a:rPr lang="en-US"/>
              <a:t> </a:t>
            </a:r>
            <a:r>
              <a:rPr lang="en-US" err="1"/>
              <a:t>rhoncus</a:t>
            </a:r>
            <a:r>
              <a:rPr lang="en-US"/>
              <a:t> </a:t>
            </a:r>
            <a:r>
              <a:rPr lang="en-US" err="1"/>
              <a:t>urna</a:t>
            </a:r>
            <a:r>
              <a:rPr lang="en-US"/>
              <a:t> </a:t>
            </a:r>
            <a:r>
              <a:rPr lang="en-US" err="1"/>
              <a:t>neque</a:t>
            </a:r>
            <a:r>
              <a:rPr lang="en-US"/>
              <a:t>.</a:t>
            </a:r>
          </a:p>
        </p:txBody>
      </p:sp>
      <p:sp>
        <p:nvSpPr>
          <p:cNvPr id="9" name="Picture Placeholder 3">
            <a:extLst>
              <a:ext uri="{FF2B5EF4-FFF2-40B4-BE49-F238E27FC236}">
                <a16:creationId xmlns:a16="http://schemas.microsoft.com/office/drawing/2014/main" id="{355164F1-9D09-C5B6-EAC5-A06EB67CBCA7}"/>
              </a:ext>
              <a:ext uri="{C183D7F6-B498-43B3-948B-1728B52AA6E4}">
                <adec:decorative xmlns:adec="http://schemas.microsoft.com/office/drawing/2017/decorative" val="1"/>
              </a:ext>
            </a:extLst>
          </p:cNvPr>
          <p:cNvSpPr>
            <a:spLocks noGrp="1" noChangeAspect="1"/>
          </p:cNvSpPr>
          <p:nvPr>
            <p:ph type="pic" sz="quarter" idx="78" hasCustomPrompt="1"/>
          </p:nvPr>
        </p:nvSpPr>
        <p:spPr>
          <a:xfrm>
            <a:off x="8843123" y="1214693"/>
            <a:ext cx="601755" cy="601755"/>
          </a:xfrm>
          <a:prstGeom prst="rect">
            <a:avLst/>
          </a:prstGeom>
          <a:noFill/>
        </p:spPr>
        <p:txBody>
          <a:bodyPr wrap="square" anchor="ctr">
            <a:noAutofit/>
          </a:bodyPr>
          <a:lstStyle>
            <a:lvl1pPr marL="0" indent="0" algn="ctr">
              <a:lnSpc>
                <a:spcPct val="120000"/>
              </a:lnSpc>
              <a:buNone/>
              <a:defRPr sz="1000" b="1" i="0">
                <a:solidFill>
                  <a:schemeClr val="bg1"/>
                </a:solidFill>
                <a:latin typeface="Gibson SemiBold" panose="02000000000000000000" pitchFamily="2" charset="77"/>
              </a:defRPr>
            </a:lvl1pPr>
          </a:lstStyle>
          <a:p>
            <a:r>
              <a:rPr lang="en-US"/>
              <a:t>ICON HERE</a:t>
            </a:r>
          </a:p>
        </p:txBody>
      </p:sp>
      <p:sp>
        <p:nvSpPr>
          <p:cNvPr id="18" name="Text Placeholder 26">
            <a:extLst>
              <a:ext uri="{FF2B5EF4-FFF2-40B4-BE49-F238E27FC236}">
                <a16:creationId xmlns:a16="http://schemas.microsoft.com/office/drawing/2014/main" id="{168E4ED4-C0B8-53AC-E9FF-A093DAFCF663}"/>
              </a:ext>
            </a:extLst>
          </p:cNvPr>
          <p:cNvSpPr>
            <a:spLocks noGrp="1"/>
          </p:cNvSpPr>
          <p:nvPr>
            <p:ph type="body" sz="quarter" idx="79" hasCustomPrompt="1"/>
          </p:nvPr>
        </p:nvSpPr>
        <p:spPr>
          <a:xfrm>
            <a:off x="609600" y="2155627"/>
            <a:ext cx="4890501" cy="3854219"/>
          </a:xfrm>
        </p:spPr>
        <p:txBody>
          <a:bodyPr anchor="t" anchorCtr="0"/>
          <a:lstStyle>
            <a:lvl1pPr marL="0" indent="0" algn="l">
              <a:lnSpc>
                <a:spcPct val="120000"/>
              </a:lnSpc>
              <a:spcAft>
                <a:spcPts val="0"/>
              </a:spcAft>
              <a:buNone/>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11" name="Title 7">
            <a:extLst>
              <a:ext uri="{FF2B5EF4-FFF2-40B4-BE49-F238E27FC236}">
                <a16:creationId xmlns:a16="http://schemas.microsoft.com/office/drawing/2014/main" id="{3D12E0DD-B826-9563-0FAE-B55656F9E194}"/>
              </a:ext>
            </a:extLst>
          </p:cNvPr>
          <p:cNvSpPr>
            <a:spLocks noGrp="1"/>
          </p:cNvSpPr>
          <p:nvPr>
            <p:ph type="title" hasCustomPrompt="1"/>
          </p:nvPr>
        </p:nvSpPr>
        <p:spPr>
          <a:xfrm>
            <a:off x="609598" y="1463040"/>
            <a:ext cx="4890503" cy="482599"/>
          </a:xfrm>
        </p:spPr>
        <p:txBody>
          <a:bodyPr/>
          <a:lstStyle>
            <a:lvl1pPr>
              <a:spcAft>
                <a:spcPts val="0"/>
              </a:spcAft>
              <a:defRPr/>
            </a:lvl1pPr>
          </a:lstStyle>
          <a:p>
            <a:pPr marL="0" marR="0" lvl="0" indent="0" algn="l" defTabSz="914377" rtl="0" eaLnBrk="1" fontAlgn="auto" latinLnBrk="0" hangingPunct="1">
              <a:lnSpc>
                <a:spcPct val="100000"/>
              </a:lnSpc>
              <a:spcBef>
                <a:spcPct val="0"/>
              </a:spcBef>
              <a:spcAft>
                <a:spcPts val="800"/>
              </a:spcAft>
              <a:buClrTx/>
              <a:buSzTx/>
              <a:buFontTx/>
              <a:buNone/>
              <a:tabLst/>
              <a:defRPr/>
            </a:pPr>
            <a:r>
              <a:rPr lang="en-US"/>
              <a:t>Quote Slide Title – Pull Quote</a:t>
            </a:r>
          </a:p>
        </p:txBody>
      </p:sp>
      <p:sp>
        <p:nvSpPr>
          <p:cNvPr id="3" name="Text Placeholder 15">
            <a:extLst>
              <a:ext uri="{FF2B5EF4-FFF2-40B4-BE49-F238E27FC236}">
                <a16:creationId xmlns:a16="http://schemas.microsoft.com/office/drawing/2014/main" id="{29173304-5A9D-A098-3085-EDDD9B9C23B7}"/>
              </a:ext>
            </a:extLst>
          </p:cNvPr>
          <p:cNvSpPr>
            <a:spLocks noGrp="1"/>
          </p:cNvSpPr>
          <p:nvPr>
            <p:ph type="body" sz="quarter" idx="72" hasCustomPrompt="1"/>
          </p:nvPr>
        </p:nvSpPr>
        <p:spPr>
          <a:xfrm>
            <a:off x="609598" y="1093891"/>
            <a:ext cx="4890503" cy="241605"/>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Optional SUBHEADER</a:t>
            </a:r>
          </a:p>
        </p:txBody>
      </p:sp>
      <p:sp>
        <p:nvSpPr>
          <p:cNvPr id="14" name="Rectangle 13">
            <a:extLst>
              <a:ext uri="{FF2B5EF4-FFF2-40B4-BE49-F238E27FC236}">
                <a16:creationId xmlns:a16="http://schemas.microsoft.com/office/drawing/2014/main" id="{BC8E208A-CCEC-FC59-5D18-AE37BE444727}"/>
              </a:ext>
              <a:ext uri="{C183D7F6-B498-43B3-948B-1728B52AA6E4}">
                <adec:decorative xmlns:adec="http://schemas.microsoft.com/office/drawing/2017/decorative" val="1"/>
              </a:ext>
            </a:extLst>
          </p:cNvPr>
          <p:cNvSpPr/>
          <p:nvPr userDrawn="1"/>
        </p:nvSpPr>
        <p:spPr>
          <a:xfrm>
            <a:off x="609600"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6783"/>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 Left Quote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itle 4">
            <a:extLst>
              <a:ext uri="{FF2B5EF4-FFF2-40B4-BE49-F238E27FC236}">
                <a16:creationId xmlns:a16="http://schemas.microsoft.com/office/drawing/2014/main" id="{99438057-ECDE-7C58-7C21-07D32A133A17}"/>
              </a:ext>
            </a:extLst>
          </p:cNvPr>
          <p:cNvSpPr>
            <a:spLocks noGrp="1"/>
          </p:cNvSpPr>
          <p:nvPr>
            <p:ph type="title" hasCustomPrompt="1"/>
          </p:nvPr>
        </p:nvSpPr>
        <p:spPr>
          <a:xfrm>
            <a:off x="609599" y="5008581"/>
            <a:ext cx="10972800" cy="768096"/>
          </a:xfrm>
        </p:spPr>
        <p:txBody>
          <a:bodyPr/>
          <a:lstStyle>
            <a:lvl1pPr>
              <a:lnSpc>
                <a:spcPct val="120000"/>
              </a:lnSpc>
              <a:spcAft>
                <a:spcPts val="600"/>
              </a:spcAft>
              <a:defRPr sz="1800" b="0" i="0" kern="900" spc="0" baseline="0">
                <a:solidFill>
                  <a:schemeClr val="tx1">
                    <a:alpha val="75000"/>
                  </a:schemeClr>
                </a:solidFill>
                <a:latin typeface="Gibson" panose="02000000000000000000" pitchFamily="2" charset="77"/>
              </a:defRPr>
            </a:lvl1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09"/>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4" name="Picture Placeholder 1">
            <a:extLst>
              <a:ext uri="{FF2B5EF4-FFF2-40B4-BE49-F238E27FC236}">
                <a16:creationId xmlns:a16="http://schemas.microsoft.com/office/drawing/2014/main" id="{135F1D9C-E1D1-3735-FB41-146C1036D947}"/>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32985191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Left Quote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itle 3">
            <a:extLst>
              <a:ext uri="{FF2B5EF4-FFF2-40B4-BE49-F238E27FC236}">
                <a16:creationId xmlns:a16="http://schemas.microsoft.com/office/drawing/2014/main" id="{FEEF94C3-46CD-7CE3-DC4B-5E2FEA3B7AD8}"/>
              </a:ext>
            </a:extLst>
          </p:cNvPr>
          <p:cNvSpPr>
            <a:spLocks noGrp="1"/>
          </p:cNvSpPr>
          <p:nvPr>
            <p:ph type="title" hasCustomPrompt="1"/>
          </p:nvPr>
        </p:nvSpPr>
        <p:spPr>
          <a:xfrm>
            <a:off x="609600" y="5006745"/>
            <a:ext cx="10972800" cy="768096"/>
          </a:xfrm>
        </p:spPr>
        <p:txBody>
          <a:bodyPr/>
          <a:lstStyle>
            <a:lvl1pPr>
              <a:lnSpc>
                <a:spcPct val="120000"/>
              </a:lnSpc>
              <a:defRPr sz="1800" b="0" i="0" kern="900" spc="0" baseline="0">
                <a:solidFill>
                  <a:schemeClr val="tx2">
                    <a:alpha val="75109"/>
                  </a:schemeClr>
                </a:solidFill>
                <a:latin typeface="Gibson" panose="02000000000000000000" pitchFamily="2" charset="77"/>
              </a:defRPr>
            </a:lvl1pPr>
          </a:lstStyle>
          <a:p>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9600" y="1674610"/>
            <a:ext cx="10972800" cy="3054096"/>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a:t>
            </a:r>
          </a:p>
        </p:txBody>
      </p:sp>
      <p:sp>
        <p:nvSpPr>
          <p:cNvPr id="2" name="Picture Placeholder 1">
            <a:extLst>
              <a:ext uri="{FF2B5EF4-FFF2-40B4-BE49-F238E27FC236}">
                <a16:creationId xmlns:a16="http://schemas.microsoft.com/office/drawing/2014/main" id="{660CC789-7C15-D593-A66C-74D6DA3BD0C6}"/>
              </a:ext>
              <a:ext uri="{C183D7F6-B498-43B3-948B-1728B52AA6E4}">
                <adec:decorative xmlns:adec="http://schemas.microsoft.com/office/drawing/2017/decorative" val="1"/>
              </a:ext>
            </a:extLst>
          </p:cNvPr>
          <p:cNvSpPr>
            <a:spLocks noGrp="1"/>
          </p:cNvSpPr>
          <p:nvPr>
            <p:ph type="pic" sz="quarter" idx="53" hasCustomPrompt="1"/>
          </p:nvPr>
        </p:nvSpPr>
        <p:spPr>
          <a:xfrm>
            <a:off x="610732" y="701298"/>
            <a:ext cx="599091" cy="599091"/>
          </a:xfrm>
          <a:noFill/>
        </p:spPr>
        <p:txBody>
          <a:bodyPr anchor="ctr">
            <a:normAutofit/>
          </a:bodyPr>
          <a:lstStyle>
            <a:lvl1pPr marL="0" indent="0" algn="ctr">
              <a:lnSpc>
                <a:spcPct val="120000"/>
              </a:lnSpc>
              <a:buNone/>
              <a:defRPr sz="1000" b="1" i="0">
                <a:solidFill>
                  <a:schemeClr val="tx1"/>
                </a:solidFill>
                <a:latin typeface="Gibson SemiBold" panose="02000000000000000000" pitchFamily="2" charset="77"/>
              </a:defRPr>
            </a:lvl1pPr>
          </a:lstStyle>
          <a:p>
            <a:r>
              <a:rPr lang="en-US"/>
              <a:t>ICON HERE</a:t>
            </a:r>
          </a:p>
        </p:txBody>
      </p:sp>
    </p:spTree>
    <p:extLst>
      <p:ext uri="{BB962C8B-B14F-4D97-AF65-F5344CB8AC3E}">
        <p14:creationId xmlns:p14="http://schemas.microsoft.com/office/powerpoint/2010/main" val="24671053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 Centered (Gray)">
    <p:bg>
      <p:bgRef idx="1001">
        <a:schemeClr val="bg1"/>
      </p:bgRef>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41483"/>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6" name="Text Placeholder 26">
            <a:extLst>
              <a:ext uri="{FF2B5EF4-FFF2-40B4-BE49-F238E27FC236}">
                <a16:creationId xmlns:a16="http://schemas.microsoft.com/office/drawing/2014/main" id="{00366B8A-A069-F747-5401-3ADCC96A598D}"/>
              </a:ext>
            </a:extLst>
          </p:cNvPr>
          <p:cNvSpPr>
            <a:spLocks noGrp="1"/>
          </p:cNvSpPr>
          <p:nvPr>
            <p:ph type="body" sz="quarter" idx="70" hasCustomPrompt="1"/>
          </p:nvPr>
        </p:nvSpPr>
        <p:spPr>
          <a:xfrm>
            <a:off x="609601" y="5382811"/>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2" y="2043675"/>
            <a:ext cx="10978598"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ECE231B-D7B2-F0B6-9C34-797596E08431}"/>
              </a:ext>
            </a:extLst>
          </p:cNvPr>
          <p:cNvSpPr>
            <a:spLocks noGrp="1"/>
          </p:cNvSpPr>
          <p:nvPr>
            <p:ph type="title" hasCustomPrompt="1"/>
          </p:nvPr>
        </p:nvSpPr>
        <p:spPr>
          <a:xfrm>
            <a:off x="606702" y="707093"/>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28057230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Centered (CapTech Blue)">
    <p:bg>
      <p:bgPr>
        <a:solidFill>
          <a:schemeClr val="bg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4" name="Text Placeholder 26">
            <a:extLst>
              <a:ext uri="{FF2B5EF4-FFF2-40B4-BE49-F238E27FC236}">
                <a16:creationId xmlns:a16="http://schemas.microsoft.com/office/drawing/2014/main" id="{1EE06416-3FB3-9581-66DD-E9EEED69E81E}"/>
              </a:ext>
            </a:extLst>
          </p:cNvPr>
          <p:cNvSpPr>
            <a:spLocks noGrp="1"/>
          </p:cNvSpPr>
          <p:nvPr>
            <p:ph type="body" sz="quarter" idx="72" hasCustomPrompt="1"/>
          </p:nvPr>
        </p:nvSpPr>
        <p:spPr>
          <a:xfrm>
            <a:off x="609600"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5" name="Text Placeholder 33">
            <a:extLst>
              <a:ext uri="{FF2B5EF4-FFF2-40B4-BE49-F238E27FC236}">
                <a16:creationId xmlns:a16="http://schemas.microsoft.com/office/drawing/2014/main" id="{E3E6DE7A-DFCE-22AE-303A-5F88A19D5C84}"/>
              </a:ext>
            </a:extLst>
          </p:cNvPr>
          <p:cNvSpPr>
            <a:spLocks noGrp="1"/>
          </p:cNvSpPr>
          <p:nvPr>
            <p:ph type="body" sz="quarter" idx="73" hasCustomPrompt="1"/>
          </p:nvPr>
        </p:nvSpPr>
        <p:spPr>
          <a:xfrm>
            <a:off x="606701" y="2043264"/>
            <a:ext cx="10978598" cy="2953739"/>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AC5F81-0B58-C763-46B8-EDE69C3B156F}"/>
              </a:ext>
            </a:extLst>
          </p:cNvPr>
          <p:cNvSpPr>
            <a:spLocks noGrp="1"/>
          </p:cNvSpPr>
          <p:nvPr>
            <p:ph type="title" hasCustomPrompt="1"/>
          </p:nvPr>
        </p:nvSpPr>
        <p:spPr>
          <a:xfrm>
            <a:off x="609600" y="707504"/>
            <a:ext cx="10972800" cy="241606"/>
          </a:xfrm>
        </p:spPr>
        <p:txBody>
          <a:bodyPr/>
          <a:lstStyle>
            <a:lvl1pPr algn="ctr">
              <a:lnSpc>
                <a:spcPts val="2000"/>
              </a:lnSpc>
              <a:spcAft>
                <a:spcPts val="600"/>
              </a:spcAft>
              <a:defRPr sz="1000" b="1" i="0" cap="all" spc="150" baseline="0">
                <a:latin typeface="Gibson SemiBold" pitchFamily="2" charset="77"/>
              </a:defRPr>
            </a:lvl1pPr>
          </a:lstStyle>
          <a:p>
            <a:r>
              <a:rPr lang="en-US"/>
              <a:t>SUBHEADER</a:t>
            </a:r>
          </a:p>
        </p:txBody>
      </p:sp>
    </p:spTree>
    <p:extLst>
      <p:ext uri="{BB962C8B-B14F-4D97-AF65-F5344CB8AC3E}">
        <p14:creationId xmlns:p14="http://schemas.microsoft.com/office/powerpoint/2010/main" val="8807493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8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 Centered with Chevron (Gra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8D1306-D4FD-CF77-87FB-8A1896E7792A}"/>
              </a:ext>
              <a:ext uri="{C183D7F6-B498-43B3-948B-1728B52AA6E4}">
                <adec:decorative xmlns:adec="http://schemas.microsoft.com/office/drawing/2017/decorative" val="1"/>
              </a:ext>
            </a:extLst>
          </p:cNvPr>
          <p:cNvPicPr>
            <a:picLocks noChangeAspect="1"/>
          </p:cNvPicPr>
          <p:nvPr userDrawn="1"/>
        </p:nvPicPr>
        <p:blipFill rotWithShape="1">
          <a:blip r:embed="rId2">
            <a:alphaModFix amt="14000"/>
          </a:blip>
          <a:srcRect l="12451" t="48856" r="14028" b="-13027"/>
          <a:stretch/>
        </p:blipFill>
        <p:spPr>
          <a:xfrm>
            <a:off x="0" y="0"/>
            <a:ext cx="12192001" cy="6413468"/>
          </a:xfrm>
          <a:prstGeom prst="rect">
            <a:avLst/>
          </a:prstGeom>
        </p:spPr>
      </p:pic>
      <p:sp>
        <p:nvSpPr>
          <p:cNvPr id="3" name="Copyright">
            <a:extLst>
              <a:ext uri="{FF2B5EF4-FFF2-40B4-BE49-F238E27FC236}">
                <a16:creationId xmlns:a16="http://schemas.microsoft.com/office/drawing/2014/main" id="{0124CE45-0CEC-033D-D8BE-304A874E8F14}"/>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88A51D38-38FE-A747-91F5-CB6F3277E2BF}" type="slidenum">
              <a:rPr lang="en-US" sz="800" b="0" i="0" smtClean="0">
                <a:solidFill>
                  <a:schemeClr val="tx1"/>
                </a:solidFill>
                <a:latin typeface="Gibson Book" pitchFamily="2" charset="77"/>
              </a:rPr>
              <a:pPr defTabSz="1219170">
                <a:defRPr/>
              </a:pPr>
              <a:t>‹#›</a:t>
            </a:fld>
            <a:r>
              <a:rPr lang="en-US" sz="800" b="0" i="0">
                <a:solidFill>
                  <a:schemeClr val="tx1"/>
                </a:solidFill>
                <a:latin typeface="Gibson Book" pitchFamily="2" charset="77"/>
              </a:rPr>
              <a:t>  |  Copyright © 2023 CapTech Ventures, Inc. All Rights Reserved.</a:t>
            </a:r>
          </a:p>
        </p:txBody>
      </p:sp>
      <p:sp>
        <p:nvSpPr>
          <p:cNvPr id="5" name="Text Placeholder 26">
            <a:extLst>
              <a:ext uri="{FF2B5EF4-FFF2-40B4-BE49-F238E27FC236}">
                <a16:creationId xmlns:a16="http://schemas.microsoft.com/office/drawing/2014/main" id="{68036931-F26E-B60C-E165-7C5B63A9008C}"/>
              </a:ext>
            </a:extLst>
          </p:cNvPr>
          <p:cNvSpPr>
            <a:spLocks noGrp="1"/>
          </p:cNvSpPr>
          <p:nvPr>
            <p:ph type="body" sz="quarter" idx="72" hasCustomPrompt="1"/>
          </p:nvPr>
        </p:nvSpPr>
        <p:spPr>
          <a:xfrm>
            <a:off x="606706" y="5384184"/>
            <a:ext cx="10972800" cy="768096"/>
          </a:xfrm>
        </p:spPr>
        <p:txBody>
          <a:bodyPr/>
          <a:lstStyle>
            <a:lvl1pPr marL="0" indent="0" algn="ctr">
              <a:lnSpc>
                <a:spcPct val="120000"/>
              </a:lnSpc>
              <a:buNone/>
              <a:defRPr sz="1800" b="0" i="0">
                <a:solidFill>
                  <a:schemeClr val="tx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8" name="Text Placeholder 33">
            <a:extLst>
              <a:ext uri="{FF2B5EF4-FFF2-40B4-BE49-F238E27FC236}">
                <a16:creationId xmlns:a16="http://schemas.microsoft.com/office/drawing/2014/main" id="{045A2DD7-9D49-11E9-E652-047B4750634D}"/>
              </a:ext>
            </a:extLst>
          </p:cNvPr>
          <p:cNvSpPr>
            <a:spLocks noGrp="1"/>
          </p:cNvSpPr>
          <p:nvPr>
            <p:ph type="body" sz="quarter" idx="71" hasCustomPrompt="1"/>
          </p:nvPr>
        </p:nvSpPr>
        <p:spPr>
          <a:xfrm>
            <a:off x="606706"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tx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093186-4EBE-8A0E-8D78-E8A0D8F6C6F2}"/>
              </a:ext>
            </a:extLst>
          </p:cNvPr>
          <p:cNvSpPr>
            <a:spLocks noGrp="1"/>
          </p:cNvSpPr>
          <p:nvPr>
            <p:ph type="title" hasCustomPrompt="1"/>
          </p:nvPr>
        </p:nvSpPr>
        <p:spPr>
          <a:xfrm>
            <a:off x="609600" y="704835"/>
            <a:ext cx="10972800" cy="241606"/>
          </a:xfrm>
        </p:spPr>
        <p:txBody>
          <a:bodyPr/>
          <a:lstStyle>
            <a:lvl1pPr algn="ctr">
              <a:lnSpc>
                <a:spcPts val="2000"/>
              </a:lnSpc>
              <a:spcAft>
                <a:spcPts val="600"/>
              </a:spcAft>
              <a:defRPr lang="en-US" sz="1000" b="1" i="0" kern="1200" cap="all" spc="150" baseline="0" dirty="0">
                <a:solidFill>
                  <a:schemeClr val="tx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34319700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 – Centered with Chevron (Whit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AD956-CD8A-9A30-FAFD-877E7065B135}"/>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blip>
          <a:srcRect l="12451" t="48856" r="14028" b="-13027"/>
          <a:stretch/>
        </p:blipFill>
        <p:spPr>
          <a:xfrm>
            <a:off x="0" y="0"/>
            <a:ext cx="12192001" cy="6413468"/>
          </a:xfrm>
          <a:prstGeom prst="rect">
            <a:avLst/>
          </a:prstGeom>
        </p:spPr>
      </p:pic>
      <p:sp>
        <p:nvSpPr>
          <p:cNvPr id="7" name="Text Placeholder 26">
            <a:extLst>
              <a:ext uri="{FF2B5EF4-FFF2-40B4-BE49-F238E27FC236}">
                <a16:creationId xmlns:a16="http://schemas.microsoft.com/office/drawing/2014/main" id="{4651D67F-7D58-5B87-4076-D3B298C38F24}"/>
              </a:ext>
            </a:extLst>
          </p:cNvPr>
          <p:cNvSpPr>
            <a:spLocks noGrp="1"/>
          </p:cNvSpPr>
          <p:nvPr>
            <p:ph type="body" sz="quarter" idx="73" hasCustomPrompt="1"/>
          </p:nvPr>
        </p:nvSpPr>
        <p:spPr>
          <a:xfrm>
            <a:off x="609600" y="5384184"/>
            <a:ext cx="10972800" cy="768096"/>
          </a:xfrm>
        </p:spPr>
        <p:txBody>
          <a:bodyPr/>
          <a:lstStyle>
            <a:lvl1pPr marL="0" indent="0" algn="ctr">
              <a:lnSpc>
                <a:spcPct val="120000"/>
              </a:lnSpc>
              <a:buNone/>
              <a:defRPr sz="1800" b="0" i="0">
                <a:solidFill>
                  <a:schemeClr val="bg1">
                    <a:alpha val="74763"/>
                  </a:schemeClr>
                </a:solidFill>
                <a:latin typeface="Gibson" panose="02000000000000000000" pitchFamily="2" charset="77"/>
              </a:defRPr>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Description Here</a:t>
            </a:r>
          </a:p>
        </p:txBody>
      </p:sp>
      <p:sp>
        <p:nvSpPr>
          <p:cNvPr id="4" name="Text Placeholder 33">
            <a:extLst>
              <a:ext uri="{FF2B5EF4-FFF2-40B4-BE49-F238E27FC236}">
                <a16:creationId xmlns:a16="http://schemas.microsoft.com/office/drawing/2014/main" id="{2FE7B82D-1467-4864-2562-AB5628EB9F92}"/>
              </a:ext>
            </a:extLst>
          </p:cNvPr>
          <p:cNvSpPr>
            <a:spLocks noGrp="1"/>
          </p:cNvSpPr>
          <p:nvPr>
            <p:ph type="body" sz="quarter" idx="72" hasCustomPrompt="1"/>
          </p:nvPr>
        </p:nvSpPr>
        <p:spPr>
          <a:xfrm>
            <a:off x="609600" y="2043676"/>
            <a:ext cx="10978590" cy="2953328"/>
          </a:xfrm>
        </p:spPr>
        <p:txBody>
          <a:bodyPr/>
          <a:lstStyle>
            <a:lvl1pPr marL="0" marR="0" indent="0" algn="ctr" defTabSz="914377" rtl="0" eaLnBrk="1" fontAlgn="auto" latinLnBrk="0" hangingPunct="1">
              <a:lnSpc>
                <a:spcPct val="100000"/>
              </a:lnSpc>
              <a:spcBef>
                <a:spcPct val="0"/>
              </a:spcBef>
              <a:spcAft>
                <a:spcPts val="800"/>
              </a:spcAft>
              <a:buClrTx/>
              <a:buSzTx/>
              <a:buFontTx/>
              <a:buNone/>
              <a:tabLst/>
              <a:defRPr lang="en-US" sz="4000" b="0" i="0" kern="1200" spc="20" baseline="0" dirty="0" smtClean="0">
                <a:solidFill>
                  <a:schemeClr val="bg2"/>
                </a:solidFill>
                <a:latin typeface="Gibson Book" pitchFamily="2" charset="77"/>
                <a:ea typeface="+mj-ea"/>
                <a:cs typeface="+mj-cs"/>
              </a:defRPr>
            </a:lvl1pPr>
            <a:lvl2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2pPr>
            <a:lvl3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3pPr>
            <a:lvl4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smtClean="0">
                <a:solidFill>
                  <a:schemeClr val="tx2"/>
                </a:solidFill>
                <a:latin typeface="Gibson Book" pitchFamily="2" charset="77"/>
                <a:ea typeface="+mj-ea"/>
                <a:cs typeface="+mj-cs"/>
              </a:defRPr>
            </a:lvl4pPr>
            <a:lvl5pPr marL="0" marR="0" indent="0" algn="l" defTabSz="914377" rtl="0" eaLnBrk="1" fontAlgn="auto" latinLnBrk="0" hangingPunct="1">
              <a:lnSpc>
                <a:spcPct val="100000"/>
              </a:lnSpc>
              <a:spcBef>
                <a:spcPct val="0"/>
              </a:spcBef>
              <a:spcAft>
                <a:spcPts val="800"/>
              </a:spcAft>
              <a:buClrTx/>
              <a:buSzTx/>
              <a:buFontTx/>
              <a:buNone/>
              <a:tabLst/>
              <a:defRPr lang="en-US" sz="5400" b="0" i="0" kern="1200" spc="20" baseline="0" dirty="0">
                <a:solidFill>
                  <a:schemeClr val="tx2"/>
                </a:solidFill>
                <a:latin typeface="Gibson Book" pitchFamily="2" charset="77"/>
                <a:ea typeface="+mj-ea"/>
                <a:cs typeface="+mj-cs"/>
              </a:defRPr>
            </a:lvl5pPr>
          </a:lstStyle>
          <a:p>
            <a:pPr lvl="0"/>
            <a:r>
              <a:rPr lang="en-US"/>
              <a:t>“Insert quote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Donec </a:t>
            </a:r>
            <a:r>
              <a:rPr lang="en-US" err="1"/>
              <a:t>luctus</a:t>
            </a:r>
            <a:r>
              <a:rPr lang="en-US"/>
              <a:t> nisi sit </a:t>
            </a:r>
            <a:r>
              <a:rPr lang="en-US" err="1"/>
              <a:t>amet</a:t>
            </a:r>
            <a:r>
              <a:rPr lang="en-US"/>
              <a:t> </a:t>
            </a:r>
            <a:r>
              <a:rPr lang="en-US" err="1"/>
              <a:t>congue</a:t>
            </a:r>
            <a:r>
              <a:rPr lang="en-US"/>
              <a:t> lacinia.”</a:t>
            </a:r>
          </a:p>
        </p:txBody>
      </p:sp>
      <p:cxnSp>
        <p:nvCxnSpPr>
          <p:cNvPr id="18" name="Straight Arrow Connector 17">
            <a:extLst>
              <a:ext uri="{FF2B5EF4-FFF2-40B4-BE49-F238E27FC236}">
                <a16:creationId xmlns:a16="http://schemas.microsoft.com/office/drawing/2014/main" id="{63A3BEDD-B93B-10FB-D4BE-3693722431FF}"/>
              </a:ext>
              <a:ext uri="{C183D7F6-B498-43B3-948B-1728B52AA6E4}">
                <adec:decorative xmlns:adec="http://schemas.microsoft.com/office/drawing/2017/decorative" val="1"/>
              </a:ext>
            </a:extLst>
          </p:cNvPr>
          <p:cNvCxnSpPr>
            <a:cxnSpLocks/>
          </p:cNvCxnSpPr>
          <p:nvPr userDrawn="1"/>
        </p:nvCxnSpPr>
        <p:spPr>
          <a:xfrm>
            <a:off x="6096000" y="1131376"/>
            <a:ext cx="0" cy="729622"/>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372D3D-25DD-D541-A6C9-A88F99E6F5CC}"/>
              </a:ext>
            </a:extLst>
          </p:cNvPr>
          <p:cNvSpPr>
            <a:spLocks noGrp="1"/>
          </p:cNvSpPr>
          <p:nvPr>
            <p:ph type="title" hasCustomPrompt="1"/>
          </p:nvPr>
        </p:nvSpPr>
        <p:spPr>
          <a:xfrm>
            <a:off x="609600" y="695410"/>
            <a:ext cx="10972800" cy="241605"/>
          </a:xfrm>
        </p:spPr>
        <p:txBody>
          <a:bodyPr/>
          <a:lstStyle>
            <a:lvl1pPr marL="0" algn="ctr" defTabSz="914377" rtl="0" eaLnBrk="1" latinLnBrk="0" hangingPunct="1">
              <a:lnSpc>
                <a:spcPts val="2000"/>
              </a:lnSpc>
              <a:spcBef>
                <a:spcPct val="0"/>
              </a:spcBef>
              <a:spcAft>
                <a:spcPts val="600"/>
              </a:spcAft>
              <a:buNone/>
              <a:defRPr lang="en-US" sz="1000" b="1" i="0" kern="1200" cap="all" spc="150" baseline="0" dirty="0">
                <a:solidFill>
                  <a:schemeClr val="bg2"/>
                </a:solidFill>
                <a:latin typeface="Gibson SemiBold" pitchFamily="2" charset="77"/>
                <a:ea typeface="+mj-ea"/>
                <a:cs typeface="+mj-cs"/>
              </a:defRPr>
            </a:lvl1pPr>
          </a:lstStyle>
          <a:p>
            <a:r>
              <a:rPr lang="en-US"/>
              <a:t>SUBHEADER</a:t>
            </a:r>
          </a:p>
        </p:txBody>
      </p:sp>
    </p:spTree>
    <p:extLst>
      <p:ext uri="{BB962C8B-B14F-4D97-AF65-F5344CB8AC3E}">
        <p14:creationId xmlns:p14="http://schemas.microsoft.com/office/powerpoint/2010/main" val="7587563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am – 1 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7AC75C-5CE2-9D77-90F8-6EBCD50D6577}"/>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9" name="Text Placeholder 1">
            <a:extLst>
              <a:ext uri="{FF2B5EF4-FFF2-40B4-BE49-F238E27FC236}">
                <a16:creationId xmlns:a16="http://schemas.microsoft.com/office/drawing/2014/main" id="{6A467CCC-9056-EE55-74CA-0ADE67019C06}"/>
              </a:ext>
            </a:extLst>
          </p:cNvPr>
          <p:cNvSpPr>
            <a:spLocks noGrp="1"/>
          </p:cNvSpPr>
          <p:nvPr>
            <p:ph type="body" sz="quarter" idx="45" hasCustomPrompt="1"/>
          </p:nvPr>
        </p:nvSpPr>
        <p:spPr>
          <a:xfrm>
            <a:off x="611836" y="4083411"/>
            <a:ext cx="10953550"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 name="Text Placeholder 15">
            <a:extLst>
              <a:ext uri="{FF2B5EF4-FFF2-40B4-BE49-F238E27FC236}">
                <a16:creationId xmlns:a16="http://schemas.microsoft.com/office/drawing/2014/main" id="{C6C4EE6D-12E0-C55E-2A98-E94265B6B049}"/>
              </a:ext>
            </a:extLst>
          </p:cNvPr>
          <p:cNvSpPr>
            <a:spLocks noGrp="1"/>
          </p:cNvSpPr>
          <p:nvPr>
            <p:ph type="body" sz="quarter" idx="19" hasCustomPrompt="1"/>
          </p:nvPr>
        </p:nvSpPr>
        <p:spPr>
          <a:xfrm>
            <a:off x="611836" y="3666296"/>
            <a:ext cx="5484164"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8" name="Text Placeholder 1">
            <a:extLst>
              <a:ext uri="{FF2B5EF4-FFF2-40B4-BE49-F238E27FC236}">
                <a16:creationId xmlns:a16="http://schemas.microsoft.com/office/drawing/2014/main" id="{AF974269-17F6-602E-BB6B-4B01F2AC091C}"/>
              </a:ext>
            </a:extLst>
          </p:cNvPr>
          <p:cNvSpPr>
            <a:spLocks noGrp="1"/>
          </p:cNvSpPr>
          <p:nvPr>
            <p:ph type="body" sz="quarter" idx="43" hasCustomPrompt="1"/>
          </p:nvPr>
        </p:nvSpPr>
        <p:spPr>
          <a:xfrm>
            <a:off x="611836" y="3400752"/>
            <a:ext cx="5484164"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1" name="Picture Placeholder 2">
            <a:extLst>
              <a:ext uri="{FF2B5EF4-FFF2-40B4-BE49-F238E27FC236}">
                <a16:creationId xmlns:a16="http://schemas.microsoft.com/office/drawing/2014/main" id="{AC6B7464-BF60-9714-377E-5F1DE7E5469C}"/>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CC041A56-86C7-A504-17BD-EE8838AAB674}"/>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1 Up</a:t>
            </a:r>
          </a:p>
        </p:txBody>
      </p:sp>
    </p:spTree>
    <p:extLst>
      <p:ext uri="{BB962C8B-B14F-4D97-AF65-F5344CB8AC3E}">
        <p14:creationId xmlns:p14="http://schemas.microsoft.com/office/powerpoint/2010/main" val="3985286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am – 2 U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C2208C-0CE6-0402-0F86-686202C9CC5F}"/>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0" name="Text Placeholder 1">
            <a:extLst>
              <a:ext uri="{FF2B5EF4-FFF2-40B4-BE49-F238E27FC236}">
                <a16:creationId xmlns:a16="http://schemas.microsoft.com/office/drawing/2014/main" id="{960236BD-25C4-E161-CCAF-CE8F0A7B7073}"/>
              </a:ext>
            </a:extLst>
          </p:cNvPr>
          <p:cNvSpPr>
            <a:spLocks noGrp="1"/>
          </p:cNvSpPr>
          <p:nvPr>
            <p:ph type="body" sz="quarter" idx="52" hasCustomPrompt="1"/>
          </p:nvPr>
        </p:nvSpPr>
        <p:spPr>
          <a:xfrm>
            <a:off x="6102578"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Text Placeholder 15">
            <a:extLst>
              <a:ext uri="{FF2B5EF4-FFF2-40B4-BE49-F238E27FC236}">
                <a16:creationId xmlns:a16="http://schemas.microsoft.com/office/drawing/2014/main" id="{91D857EA-BA50-A9C0-A387-B9A954D6C751}"/>
              </a:ext>
            </a:extLst>
          </p:cNvPr>
          <p:cNvSpPr>
            <a:spLocks noGrp="1"/>
          </p:cNvSpPr>
          <p:nvPr>
            <p:ph type="body" sz="quarter" idx="53" hasCustomPrompt="1"/>
          </p:nvPr>
        </p:nvSpPr>
        <p:spPr>
          <a:xfrm>
            <a:off x="6102578"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9" name="Text Placeholder 1">
            <a:extLst>
              <a:ext uri="{FF2B5EF4-FFF2-40B4-BE49-F238E27FC236}">
                <a16:creationId xmlns:a16="http://schemas.microsoft.com/office/drawing/2014/main" id="{E014E332-D36C-4248-8B80-91FCDD11FF04}"/>
              </a:ext>
            </a:extLst>
          </p:cNvPr>
          <p:cNvSpPr>
            <a:spLocks noGrp="1"/>
          </p:cNvSpPr>
          <p:nvPr>
            <p:ph type="body" sz="quarter" idx="51" hasCustomPrompt="1"/>
          </p:nvPr>
        </p:nvSpPr>
        <p:spPr>
          <a:xfrm>
            <a:off x="6102578"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E7C0768B-0147-3DC5-AE60-615015543BA4}"/>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610257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ext Placeholder 1">
            <a:extLst>
              <a:ext uri="{FF2B5EF4-FFF2-40B4-BE49-F238E27FC236}">
                <a16:creationId xmlns:a16="http://schemas.microsoft.com/office/drawing/2014/main" id="{26EBFBFA-D5B2-E8EA-024C-858E16352B3E}"/>
              </a:ext>
            </a:extLst>
          </p:cNvPr>
          <p:cNvSpPr>
            <a:spLocks noGrp="1"/>
          </p:cNvSpPr>
          <p:nvPr>
            <p:ph type="body" sz="quarter" idx="50" hasCustomPrompt="1"/>
          </p:nvPr>
        </p:nvSpPr>
        <p:spPr>
          <a:xfrm>
            <a:off x="611836" y="4083411"/>
            <a:ext cx="4639433"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8" name="Text Placeholder 15">
            <a:extLst>
              <a:ext uri="{FF2B5EF4-FFF2-40B4-BE49-F238E27FC236}">
                <a16:creationId xmlns:a16="http://schemas.microsoft.com/office/drawing/2014/main" id="{07CA3C5D-0ADD-27F4-2313-65863BE38500}"/>
              </a:ext>
            </a:extLst>
          </p:cNvPr>
          <p:cNvSpPr>
            <a:spLocks noGrp="1"/>
          </p:cNvSpPr>
          <p:nvPr>
            <p:ph type="body" sz="quarter" idx="19" hasCustomPrompt="1"/>
          </p:nvPr>
        </p:nvSpPr>
        <p:spPr>
          <a:xfrm>
            <a:off x="611836" y="3666296"/>
            <a:ext cx="463943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E1096CB9-3CB8-E8DB-812A-79E3BD5E2DF9}"/>
              </a:ext>
            </a:extLst>
          </p:cNvPr>
          <p:cNvSpPr>
            <a:spLocks noGrp="1"/>
          </p:cNvSpPr>
          <p:nvPr>
            <p:ph type="body" sz="quarter" idx="43" hasCustomPrompt="1"/>
          </p:nvPr>
        </p:nvSpPr>
        <p:spPr>
          <a:xfrm>
            <a:off x="611836" y="3400752"/>
            <a:ext cx="463943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F78D26A0-4759-71D3-8F3B-5D3F7359008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1836"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itle Placeholder 3">
            <a:extLst>
              <a:ext uri="{FF2B5EF4-FFF2-40B4-BE49-F238E27FC236}">
                <a16:creationId xmlns:a16="http://schemas.microsoft.com/office/drawing/2014/main" id="{13E3D309-6E18-3D5F-FAA0-F3E344124270}"/>
              </a:ext>
            </a:extLst>
          </p:cNvPr>
          <p:cNvSpPr>
            <a:spLocks noGrp="1"/>
          </p:cNvSpPr>
          <p:nvPr>
            <p:ph type="title" hasCustomPrompt="1"/>
          </p:nvPr>
        </p:nvSpPr>
        <p:spPr>
          <a:xfrm>
            <a:off x="611836" y="690360"/>
            <a:ext cx="10972800" cy="430887"/>
          </a:xfrm>
          <a:prstGeom prst="rect">
            <a:avLst/>
          </a:prstGeom>
        </p:spPr>
        <p:txBody>
          <a:bodyPr vert="horz" lIns="0" tIns="0" rIns="0" bIns="0" rtlCol="0" anchor="t" anchorCtr="0">
            <a:noAutofit/>
          </a:bodyPr>
          <a:lstStyle/>
          <a:p>
            <a:r>
              <a:rPr lang="en-US"/>
              <a:t>Team Slide Title – 2 Up</a:t>
            </a:r>
          </a:p>
        </p:txBody>
      </p:sp>
    </p:spTree>
    <p:extLst>
      <p:ext uri="{BB962C8B-B14F-4D97-AF65-F5344CB8AC3E}">
        <p14:creationId xmlns:p14="http://schemas.microsoft.com/office/powerpoint/2010/main" val="577361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 – 3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0" name="Text Placeholder 1">
            <a:extLst>
              <a:ext uri="{FF2B5EF4-FFF2-40B4-BE49-F238E27FC236}">
                <a16:creationId xmlns:a16="http://schemas.microsoft.com/office/drawing/2014/main" id="{107E68A4-7780-5EF0-6FC0-1DBC17C7440C}"/>
              </a:ext>
            </a:extLst>
          </p:cNvPr>
          <p:cNvSpPr>
            <a:spLocks noGrp="1"/>
          </p:cNvSpPr>
          <p:nvPr>
            <p:ph type="body" sz="quarter" idx="52" hasCustomPrompt="1"/>
          </p:nvPr>
        </p:nvSpPr>
        <p:spPr>
          <a:xfrm>
            <a:off x="8392152" y="4083411"/>
            <a:ext cx="3186485"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1" name="Text Placeholder 15">
            <a:extLst>
              <a:ext uri="{FF2B5EF4-FFF2-40B4-BE49-F238E27FC236}">
                <a16:creationId xmlns:a16="http://schemas.microsoft.com/office/drawing/2014/main" id="{F8A9B0A0-530F-45F5-BA05-851E010EFA3A}"/>
              </a:ext>
            </a:extLst>
          </p:cNvPr>
          <p:cNvSpPr>
            <a:spLocks noGrp="1"/>
          </p:cNvSpPr>
          <p:nvPr>
            <p:ph type="body" sz="quarter" idx="54" hasCustomPrompt="1"/>
          </p:nvPr>
        </p:nvSpPr>
        <p:spPr>
          <a:xfrm>
            <a:off x="8392152" y="3666296"/>
            <a:ext cx="3186485"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9" name="Text Placeholder 1">
            <a:extLst>
              <a:ext uri="{FF2B5EF4-FFF2-40B4-BE49-F238E27FC236}">
                <a16:creationId xmlns:a16="http://schemas.microsoft.com/office/drawing/2014/main" id="{FC352BA7-9FEA-1BC1-B73F-34F9658FF971}"/>
              </a:ext>
            </a:extLst>
          </p:cNvPr>
          <p:cNvSpPr>
            <a:spLocks noGrp="1"/>
          </p:cNvSpPr>
          <p:nvPr>
            <p:ph type="body" sz="quarter" idx="51" hasCustomPrompt="1"/>
          </p:nvPr>
        </p:nvSpPr>
        <p:spPr>
          <a:xfrm>
            <a:off x="8392152" y="3400752"/>
            <a:ext cx="3186485"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4192"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3" name="Text Placeholder 1">
            <a:extLst>
              <a:ext uri="{FF2B5EF4-FFF2-40B4-BE49-F238E27FC236}">
                <a16:creationId xmlns:a16="http://schemas.microsoft.com/office/drawing/2014/main" id="{2AA7D90A-0190-4691-178D-DA7FCAD4D4E7}"/>
              </a:ext>
            </a:extLst>
          </p:cNvPr>
          <p:cNvSpPr>
            <a:spLocks noGrp="1"/>
          </p:cNvSpPr>
          <p:nvPr>
            <p:ph type="body" sz="quarter" idx="56" hasCustomPrompt="1"/>
          </p:nvPr>
        </p:nvSpPr>
        <p:spPr>
          <a:xfrm>
            <a:off x="4534668"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4" name="Text Placeholder 15">
            <a:extLst>
              <a:ext uri="{FF2B5EF4-FFF2-40B4-BE49-F238E27FC236}">
                <a16:creationId xmlns:a16="http://schemas.microsoft.com/office/drawing/2014/main" id="{DD33B855-87B3-D05F-7D5A-7A05B0B77B7A}"/>
              </a:ext>
            </a:extLst>
          </p:cNvPr>
          <p:cNvSpPr>
            <a:spLocks noGrp="1"/>
          </p:cNvSpPr>
          <p:nvPr>
            <p:ph type="body" sz="quarter" idx="57" hasCustomPrompt="1"/>
          </p:nvPr>
        </p:nvSpPr>
        <p:spPr>
          <a:xfrm>
            <a:off x="4534668"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2" name="Text Placeholder 1">
            <a:extLst>
              <a:ext uri="{FF2B5EF4-FFF2-40B4-BE49-F238E27FC236}">
                <a16:creationId xmlns:a16="http://schemas.microsoft.com/office/drawing/2014/main" id="{ECBD83FD-C4C0-45AD-31FF-73732F297AB6}"/>
              </a:ext>
            </a:extLst>
          </p:cNvPr>
          <p:cNvSpPr>
            <a:spLocks noGrp="1"/>
          </p:cNvSpPr>
          <p:nvPr>
            <p:ph type="body" sz="quarter" idx="55" hasCustomPrompt="1"/>
          </p:nvPr>
        </p:nvSpPr>
        <p:spPr>
          <a:xfrm>
            <a:off x="4534668"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6" name="Text Placeholder 1">
            <a:extLst>
              <a:ext uri="{FF2B5EF4-FFF2-40B4-BE49-F238E27FC236}">
                <a16:creationId xmlns:a16="http://schemas.microsoft.com/office/drawing/2014/main" id="{074A40C6-7B30-5A13-FB9D-D830AE58F646}"/>
              </a:ext>
            </a:extLst>
          </p:cNvPr>
          <p:cNvSpPr>
            <a:spLocks noGrp="1"/>
          </p:cNvSpPr>
          <p:nvPr>
            <p:ph type="body" sz="quarter" idx="59" hasCustomPrompt="1"/>
          </p:nvPr>
        </p:nvSpPr>
        <p:spPr>
          <a:xfrm>
            <a:off x="613363" y="4083411"/>
            <a:ext cx="3182112"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9DCC9962-E38D-37B7-5EA0-671F9CEBC34B}"/>
              </a:ext>
            </a:extLst>
          </p:cNvPr>
          <p:cNvSpPr>
            <a:spLocks noGrp="1"/>
          </p:cNvSpPr>
          <p:nvPr>
            <p:ph type="body" sz="quarter" idx="60" hasCustomPrompt="1"/>
          </p:nvPr>
        </p:nvSpPr>
        <p:spPr>
          <a:xfrm>
            <a:off x="613363" y="3666296"/>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5" name="Text Placeholder 1">
            <a:extLst>
              <a:ext uri="{FF2B5EF4-FFF2-40B4-BE49-F238E27FC236}">
                <a16:creationId xmlns:a16="http://schemas.microsoft.com/office/drawing/2014/main" id="{198FD09F-26FE-6C67-12E4-761B462DBB1E}"/>
              </a:ext>
            </a:extLst>
          </p:cNvPr>
          <p:cNvSpPr>
            <a:spLocks noGrp="1"/>
          </p:cNvSpPr>
          <p:nvPr>
            <p:ph type="body" sz="quarter" idx="58" hasCustomPrompt="1"/>
          </p:nvPr>
        </p:nvSpPr>
        <p:spPr>
          <a:xfrm>
            <a:off x="613363" y="3400752"/>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3 Up</a:t>
            </a:r>
          </a:p>
        </p:txBody>
      </p:sp>
    </p:spTree>
    <p:extLst>
      <p:ext uri="{BB962C8B-B14F-4D97-AF65-F5344CB8AC3E}">
        <p14:creationId xmlns:p14="http://schemas.microsoft.com/office/powerpoint/2010/main" val="240286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Flex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5884D-A283-D6CB-0CD1-19D89E54330E}"/>
              </a:ext>
              <a:ext uri="{C183D7F6-B498-43B3-948B-1728B52AA6E4}">
                <adec:decorative xmlns:adec="http://schemas.microsoft.com/office/drawing/2017/decorative" val="1"/>
              </a:ext>
            </a:extLst>
          </p:cNvPr>
          <p:cNvPicPr>
            <a:picLocks noChangeAspect="1"/>
          </p:cNvPicPr>
          <p:nvPr userDrawn="1"/>
        </p:nvPicPr>
        <p:blipFill rotWithShape="1">
          <a:blip r:embed="rId2">
            <a:alphaModFix amt="49000"/>
          </a:blip>
          <a:srcRect l="24109" t="19536" r="24958" b="-3547"/>
          <a:stretch/>
        </p:blipFill>
        <p:spPr>
          <a:xfrm rot="-5400000">
            <a:off x="-20193" y="20193"/>
            <a:ext cx="6858000" cy="6817614"/>
          </a:xfrm>
          <a:prstGeom prst="rect">
            <a:avLst/>
          </a:prstGeom>
        </p:spPr>
      </p:pic>
      <p:sp>
        <p:nvSpPr>
          <p:cNvPr id="8" name="Text Placeholder 2">
            <a:extLst>
              <a:ext uri="{FF2B5EF4-FFF2-40B4-BE49-F238E27FC236}">
                <a16:creationId xmlns:a16="http://schemas.microsoft.com/office/drawing/2014/main" id="{5A0306F8-8538-2AAA-A1DC-19D5D33732EE}"/>
              </a:ext>
            </a:extLst>
          </p:cNvPr>
          <p:cNvSpPr>
            <a:spLocks noGrp="1"/>
          </p:cNvSpPr>
          <p:nvPr>
            <p:ph type="body" sz="quarter" idx="16" hasCustomPrompt="1"/>
          </p:nvPr>
        </p:nvSpPr>
        <p:spPr>
          <a:xfrm>
            <a:off x="7315199" y="685800"/>
            <a:ext cx="4267200" cy="5486400"/>
          </a:xfrm>
        </p:spPr>
        <p:txBody>
          <a:bodyPr anchor="ctr" anchorCtr="0">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sp>
        <p:nvSpPr>
          <p:cNvPr id="10" name="Title 4">
            <a:extLst>
              <a:ext uri="{FF2B5EF4-FFF2-40B4-BE49-F238E27FC236}">
                <a16:creationId xmlns:a16="http://schemas.microsoft.com/office/drawing/2014/main" id="{6A17AF9F-8DCC-1C44-513E-116A9956EC60}"/>
              </a:ext>
            </a:extLst>
          </p:cNvPr>
          <p:cNvSpPr>
            <a:spLocks noGrp="1"/>
          </p:cNvSpPr>
          <p:nvPr>
            <p:ph type="title" hasCustomPrompt="1"/>
          </p:nvPr>
        </p:nvSpPr>
        <p:spPr>
          <a:xfrm>
            <a:off x="609600" y="1602552"/>
            <a:ext cx="5486399" cy="2167821"/>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1</a:t>
            </a:r>
          </a:p>
        </p:txBody>
      </p:sp>
    </p:spTree>
    <p:extLst>
      <p:ext uri="{BB962C8B-B14F-4D97-AF65-F5344CB8AC3E}">
        <p14:creationId xmlns:p14="http://schemas.microsoft.com/office/powerpoint/2010/main" val="3117287997"/>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1"/>
            <a:ext cx="12191999"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9" name="Text Placeholder 1">
            <a:extLst>
              <a:ext uri="{FF2B5EF4-FFF2-40B4-BE49-F238E27FC236}">
                <a16:creationId xmlns:a16="http://schemas.microsoft.com/office/drawing/2014/main" id="{341A5B96-CF95-45FC-13D8-F52812830DC8}"/>
              </a:ext>
            </a:extLst>
          </p:cNvPr>
          <p:cNvSpPr>
            <a:spLocks noGrp="1"/>
          </p:cNvSpPr>
          <p:nvPr>
            <p:ph type="body" sz="quarter" idx="62" hasCustomPrompt="1"/>
          </p:nvPr>
        </p:nvSpPr>
        <p:spPr>
          <a:xfrm>
            <a:off x="9207319" y="4083411"/>
            <a:ext cx="2371318"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0" name="Text Placeholder 15">
            <a:extLst>
              <a:ext uri="{FF2B5EF4-FFF2-40B4-BE49-F238E27FC236}">
                <a16:creationId xmlns:a16="http://schemas.microsoft.com/office/drawing/2014/main" id="{9083B319-4B5D-379F-277C-87D0FAC9EE16}"/>
              </a:ext>
            </a:extLst>
          </p:cNvPr>
          <p:cNvSpPr>
            <a:spLocks noGrp="1"/>
          </p:cNvSpPr>
          <p:nvPr>
            <p:ph type="body" sz="quarter" idx="63" hasCustomPrompt="1"/>
          </p:nvPr>
        </p:nvSpPr>
        <p:spPr>
          <a:xfrm>
            <a:off x="9207319" y="3666296"/>
            <a:ext cx="237131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8" name="Text Placeholder 1">
            <a:extLst>
              <a:ext uri="{FF2B5EF4-FFF2-40B4-BE49-F238E27FC236}">
                <a16:creationId xmlns:a16="http://schemas.microsoft.com/office/drawing/2014/main" id="{12978C3B-594F-0CE7-4649-7E70A1FC2BBD}"/>
              </a:ext>
            </a:extLst>
          </p:cNvPr>
          <p:cNvSpPr>
            <a:spLocks noGrp="1"/>
          </p:cNvSpPr>
          <p:nvPr>
            <p:ph type="body" sz="quarter" idx="61" hasCustomPrompt="1"/>
          </p:nvPr>
        </p:nvSpPr>
        <p:spPr>
          <a:xfrm>
            <a:off x="920731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5" name="Text Placeholder 1">
            <a:extLst>
              <a:ext uri="{FF2B5EF4-FFF2-40B4-BE49-F238E27FC236}">
                <a16:creationId xmlns:a16="http://schemas.microsoft.com/office/drawing/2014/main" id="{EDE93D16-F583-0F7A-E3C2-B276F680AD08}"/>
              </a:ext>
            </a:extLst>
          </p:cNvPr>
          <p:cNvSpPr>
            <a:spLocks noGrp="1"/>
          </p:cNvSpPr>
          <p:nvPr>
            <p:ph type="body" sz="quarter" idx="68" hasCustomPrompt="1"/>
          </p:nvPr>
        </p:nvSpPr>
        <p:spPr>
          <a:xfrm>
            <a:off x="6338759"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6" name="Text Placeholder 15">
            <a:extLst>
              <a:ext uri="{FF2B5EF4-FFF2-40B4-BE49-F238E27FC236}">
                <a16:creationId xmlns:a16="http://schemas.microsoft.com/office/drawing/2014/main" id="{480ADC75-B4C2-7C7D-E389-439F75754436}"/>
              </a:ext>
            </a:extLst>
          </p:cNvPr>
          <p:cNvSpPr>
            <a:spLocks noGrp="1"/>
          </p:cNvSpPr>
          <p:nvPr>
            <p:ph type="body" sz="quarter" idx="69" hasCustomPrompt="1"/>
          </p:nvPr>
        </p:nvSpPr>
        <p:spPr>
          <a:xfrm>
            <a:off x="6338759"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E2BE3EE3-75E2-5640-2184-40FC31F03CCC}"/>
              </a:ext>
            </a:extLst>
          </p:cNvPr>
          <p:cNvSpPr>
            <a:spLocks noGrp="1"/>
          </p:cNvSpPr>
          <p:nvPr>
            <p:ph type="body" sz="quarter" idx="67" hasCustomPrompt="1"/>
          </p:nvPr>
        </p:nvSpPr>
        <p:spPr>
          <a:xfrm>
            <a:off x="6338759"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
            <a:extLst>
              <a:ext uri="{FF2B5EF4-FFF2-40B4-BE49-F238E27FC236}">
                <a16:creationId xmlns:a16="http://schemas.microsoft.com/office/drawing/2014/main" id="{070F4A9B-FDE5-6D0F-B597-9DA5E6CF1234}"/>
              </a:ext>
            </a:extLst>
          </p:cNvPr>
          <p:cNvSpPr>
            <a:spLocks noGrp="1"/>
          </p:cNvSpPr>
          <p:nvPr>
            <p:ph type="body" sz="quarter" idx="65" hasCustomPrompt="1"/>
          </p:nvPr>
        </p:nvSpPr>
        <p:spPr>
          <a:xfrm>
            <a:off x="348192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43" name="Text Placeholder 15">
            <a:extLst>
              <a:ext uri="{FF2B5EF4-FFF2-40B4-BE49-F238E27FC236}">
                <a16:creationId xmlns:a16="http://schemas.microsoft.com/office/drawing/2014/main" id="{C03AAE70-D793-D2F3-CC36-D5EB10DBD887}"/>
              </a:ext>
            </a:extLst>
          </p:cNvPr>
          <p:cNvSpPr>
            <a:spLocks noGrp="1"/>
          </p:cNvSpPr>
          <p:nvPr>
            <p:ph type="body" sz="quarter" idx="66" hasCustomPrompt="1"/>
          </p:nvPr>
        </p:nvSpPr>
        <p:spPr>
          <a:xfrm>
            <a:off x="348192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602A8AA4-053A-1716-CABE-167FFA80FC29}"/>
              </a:ext>
            </a:extLst>
          </p:cNvPr>
          <p:cNvSpPr>
            <a:spLocks noGrp="1"/>
          </p:cNvSpPr>
          <p:nvPr>
            <p:ph type="body" sz="quarter" idx="64" hasCustomPrompt="1"/>
          </p:nvPr>
        </p:nvSpPr>
        <p:spPr>
          <a:xfrm>
            <a:off x="348192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Text Placeholder 1">
            <a:extLst>
              <a:ext uri="{FF2B5EF4-FFF2-40B4-BE49-F238E27FC236}">
                <a16:creationId xmlns:a16="http://schemas.microsoft.com/office/drawing/2014/main" id="{D7EC0B98-EE48-A323-4384-7586E6B815B6}"/>
              </a:ext>
            </a:extLst>
          </p:cNvPr>
          <p:cNvSpPr>
            <a:spLocks noGrp="1"/>
          </p:cNvSpPr>
          <p:nvPr>
            <p:ph type="body" sz="quarter" idx="59" hasCustomPrompt="1"/>
          </p:nvPr>
        </p:nvSpPr>
        <p:spPr>
          <a:xfrm>
            <a:off x="613363" y="4083411"/>
            <a:ext cx="2368296" cy="2088789"/>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marL="0" marR="0" lvl="0" indent="0" algn="l" defTabSz="914377" rtl="0" eaLnBrk="1" fontAlgn="auto" latinLnBrk="0" hangingPunct="1">
              <a:lnSpc>
                <a:spcPct val="120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37" name="Text Placeholder 15">
            <a:extLst>
              <a:ext uri="{FF2B5EF4-FFF2-40B4-BE49-F238E27FC236}">
                <a16:creationId xmlns:a16="http://schemas.microsoft.com/office/drawing/2014/main" id="{825E9938-2BF7-C417-C61A-CCDA4F58E6C9}"/>
              </a:ext>
            </a:extLst>
          </p:cNvPr>
          <p:cNvSpPr>
            <a:spLocks noGrp="1"/>
          </p:cNvSpPr>
          <p:nvPr>
            <p:ph type="body" sz="quarter" idx="60" hasCustomPrompt="1"/>
          </p:nvPr>
        </p:nvSpPr>
        <p:spPr>
          <a:xfrm>
            <a:off x="613363" y="3666296"/>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6" name="Text Placeholder 1">
            <a:extLst>
              <a:ext uri="{FF2B5EF4-FFF2-40B4-BE49-F238E27FC236}">
                <a16:creationId xmlns:a16="http://schemas.microsoft.com/office/drawing/2014/main" id="{99CF4822-03BF-AF82-87E8-78343C738FC6}"/>
              </a:ext>
            </a:extLst>
          </p:cNvPr>
          <p:cNvSpPr>
            <a:spLocks noGrp="1"/>
          </p:cNvSpPr>
          <p:nvPr>
            <p:ph type="body" sz="quarter" idx="58" hasCustomPrompt="1"/>
          </p:nvPr>
        </p:nvSpPr>
        <p:spPr>
          <a:xfrm>
            <a:off x="613363" y="3400752"/>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B540FE-BF9C-FED9-4788-A9CE8E580434}"/>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716585"/>
            <a:ext cx="1371600" cy="13716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4 Up</a:t>
            </a:r>
          </a:p>
        </p:txBody>
      </p:sp>
    </p:spTree>
    <p:extLst>
      <p:ext uri="{BB962C8B-B14F-4D97-AF65-F5344CB8AC3E}">
        <p14:creationId xmlns:p14="http://schemas.microsoft.com/office/powerpoint/2010/main" val="3185030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 6 Up">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73F16-592D-A307-7E5C-AFF601CD76AB}"/>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0" name="Text Placeholder 15">
            <a:extLst>
              <a:ext uri="{FF2B5EF4-FFF2-40B4-BE49-F238E27FC236}">
                <a16:creationId xmlns:a16="http://schemas.microsoft.com/office/drawing/2014/main" id="{CB770BEF-C706-4848-DEFD-79D7014C67A7}"/>
              </a:ext>
            </a:extLst>
          </p:cNvPr>
          <p:cNvSpPr>
            <a:spLocks noGrp="1"/>
          </p:cNvSpPr>
          <p:nvPr>
            <p:ph type="body" sz="quarter" idx="72" hasCustomPrompt="1"/>
          </p:nvPr>
        </p:nvSpPr>
        <p:spPr>
          <a:xfrm>
            <a:off x="8392151"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DBE88113-E7C0-1687-7E40-5DDC8AD21C0B}"/>
              </a:ext>
            </a:extLst>
          </p:cNvPr>
          <p:cNvSpPr>
            <a:spLocks noGrp="1"/>
          </p:cNvSpPr>
          <p:nvPr>
            <p:ph type="body" sz="quarter" idx="71" hasCustomPrompt="1"/>
          </p:nvPr>
        </p:nvSpPr>
        <p:spPr>
          <a:xfrm>
            <a:off x="8392151"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6" name="Picture Placeholder 2">
            <a:extLst>
              <a:ext uri="{FF2B5EF4-FFF2-40B4-BE49-F238E27FC236}">
                <a16:creationId xmlns:a16="http://schemas.microsoft.com/office/drawing/2014/main" id="{C0B0B12A-12F4-9F2F-FCA4-6261DD777BCA}"/>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8392151"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29797A84-10B6-1565-59B1-C67906C24E6C}"/>
              </a:ext>
            </a:extLst>
          </p:cNvPr>
          <p:cNvSpPr>
            <a:spLocks noGrp="1"/>
          </p:cNvSpPr>
          <p:nvPr>
            <p:ph type="body" sz="quarter" idx="74" hasCustomPrompt="1"/>
          </p:nvPr>
        </p:nvSpPr>
        <p:spPr>
          <a:xfrm>
            <a:off x="4534668"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3F78FD94-D748-8949-499F-CD77B95600F3}"/>
              </a:ext>
            </a:extLst>
          </p:cNvPr>
          <p:cNvSpPr>
            <a:spLocks noGrp="1"/>
          </p:cNvSpPr>
          <p:nvPr>
            <p:ph type="body" sz="quarter" idx="73" hasCustomPrompt="1"/>
          </p:nvPr>
        </p:nvSpPr>
        <p:spPr>
          <a:xfrm>
            <a:off x="4534668"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 name="Picture Placeholder 2">
            <a:extLst>
              <a:ext uri="{FF2B5EF4-FFF2-40B4-BE49-F238E27FC236}">
                <a16:creationId xmlns:a16="http://schemas.microsoft.com/office/drawing/2014/main" id="{C409F461-EDB0-67C2-C6DA-F9128529EF42}"/>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4534668" y="4116788"/>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38" name="Text Placeholder 15">
            <a:extLst>
              <a:ext uri="{FF2B5EF4-FFF2-40B4-BE49-F238E27FC236}">
                <a16:creationId xmlns:a16="http://schemas.microsoft.com/office/drawing/2014/main" id="{A5F37B72-3C77-9136-6BF0-FCF44DEFB4F5}"/>
              </a:ext>
            </a:extLst>
          </p:cNvPr>
          <p:cNvSpPr>
            <a:spLocks noGrp="1"/>
          </p:cNvSpPr>
          <p:nvPr>
            <p:ph type="body" sz="quarter" idx="70" hasCustomPrompt="1"/>
          </p:nvPr>
        </p:nvSpPr>
        <p:spPr>
          <a:xfrm>
            <a:off x="613363" y="572823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7" name="Text Placeholder 1">
            <a:extLst>
              <a:ext uri="{FF2B5EF4-FFF2-40B4-BE49-F238E27FC236}">
                <a16:creationId xmlns:a16="http://schemas.microsoft.com/office/drawing/2014/main" id="{4A1E244E-D456-734F-69C4-94D7FCF3E45E}"/>
              </a:ext>
            </a:extLst>
          </p:cNvPr>
          <p:cNvSpPr>
            <a:spLocks noGrp="1"/>
          </p:cNvSpPr>
          <p:nvPr>
            <p:ph type="body" sz="quarter" idx="69" hasCustomPrompt="1"/>
          </p:nvPr>
        </p:nvSpPr>
        <p:spPr>
          <a:xfrm>
            <a:off x="613363" y="546269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2" name="Picture Placeholder 2">
            <a:extLst>
              <a:ext uri="{FF2B5EF4-FFF2-40B4-BE49-F238E27FC236}">
                <a16:creationId xmlns:a16="http://schemas.microsoft.com/office/drawing/2014/main" id="{A72C7442-F7AE-75C8-C59D-87260957EA4C}"/>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FD378A43-D221-7305-B69D-31B9CED1768C}"/>
              </a:ext>
            </a:extLst>
          </p:cNvPr>
          <p:cNvSpPr>
            <a:spLocks noGrp="1"/>
          </p:cNvSpPr>
          <p:nvPr>
            <p:ph type="body" sz="quarter" idx="66" hasCustomPrompt="1"/>
          </p:nvPr>
        </p:nvSpPr>
        <p:spPr>
          <a:xfrm>
            <a:off x="8392151"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1" name="Text Placeholder 1">
            <a:extLst>
              <a:ext uri="{FF2B5EF4-FFF2-40B4-BE49-F238E27FC236}">
                <a16:creationId xmlns:a16="http://schemas.microsoft.com/office/drawing/2014/main" id="{53A57C04-14B4-E2F8-6636-3585AF61C323}"/>
              </a:ext>
            </a:extLst>
          </p:cNvPr>
          <p:cNvSpPr>
            <a:spLocks noGrp="1"/>
          </p:cNvSpPr>
          <p:nvPr>
            <p:ph type="body" sz="quarter" idx="65" hasCustomPrompt="1"/>
          </p:nvPr>
        </p:nvSpPr>
        <p:spPr>
          <a:xfrm>
            <a:off x="8392151"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839215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5" name="Text Placeholder 15">
            <a:extLst>
              <a:ext uri="{FF2B5EF4-FFF2-40B4-BE49-F238E27FC236}">
                <a16:creationId xmlns:a16="http://schemas.microsoft.com/office/drawing/2014/main" id="{6B3996BD-45AA-C9C7-DC7E-5AA9AA3C0D84}"/>
              </a:ext>
            </a:extLst>
          </p:cNvPr>
          <p:cNvSpPr>
            <a:spLocks noGrp="1"/>
          </p:cNvSpPr>
          <p:nvPr>
            <p:ph type="body" sz="quarter" idx="68" hasCustomPrompt="1"/>
          </p:nvPr>
        </p:nvSpPr>
        <p:spPr>
          <a:xfrm>
            <a:off x="4534668"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2" name="Text Placeholder 1">
            <a:extLst>
              <a:ext uri="{FF2B5EF4-FFF2-40B4-BE49-F238E27FC236}">
                <a16:creationId xmlns:a16="http://schemas.microsoft.com/office/drawing/2014/main" id="{596CC608-4CCD-583D-8B03-7286F3C1D5B6}"/>
              </a:ext>
            </a:extLst>
          </p:cNvPr>
          <p:cNvSpPr>
            <a:spLocks noGrp="1"/>
          </p:cNvSpPr>
          <p:nvPr>
            <p:ph type="body" sz="quarter" idx="67" hasCustomPrompt="1"/>
          </p:nvPr>
        </p:nvSpPr>
        <p:spPr>
          <a:xfrm>
            <a:off x="4534668"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534668"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5">
            <a:extLst>
              <a:ext uri="{FF2B5EF4-FFF2-40B4-BE49-F238E27FC236}">
                <a16:creationId xmlns:a16="http://schemas.microsoft.com/office/drawing/2014/main" id="{F3DAA1DC-1603-C1A2-77C5-21AA17F79A20}"/>
              </a:ext>
            </a:extLst>
          </p:cNvPr>
          <p:cNvSpPr>
            <a:spLocks noGrp="1"/>
          </p:cNvSpPr>
          <p:nvPr>
            <p:ph type="body" sz="quarter" idx="60" hasCustomPrompt="1"/>
          </p:nvPr>
        </p:nvSpPr>
        <p:spPr>
          <a:xfrm>
            <a:off x="613363" y="3423129"/>
            <a:ext cx="3182112"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99BFF1D4-BF40-C932-83FD-C273E806F552}"/>
              </a:ext>
            </a:extLst>
          </p:cNvPr>
          <p:cNvSpPr>
            <a:spLocks noGrp="1"/>
          </p:cNvSpPr>
          <p:nvPr>
            <p:ph type="body" sz="quarter" idx="58" hasCustomPrompt="1"/>
          </p:nvPr>
        </p:nvSpPr>
        <p:spPr>
          <a:xfrm>
            <a:off x="613363" y="3157585"/>
            <a:ext cx="3182112"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201FB3FF-BB03-74B9-3D3D-0A102E1ECDBB}"/>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7" name="Title Placeholder 3">
            <a:extLst>
              <a:ext uri="{FF2B5EF4-FFF2-40B4-BE49-F238E27FC236}">
                <a16:creationId xmlns:a16="http://schemas.microsoft.com/office/drawing/2014/main" id="{0DF5737C-A9FA-A35F-4FB0-C9EFBE9991A4}"/>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6 Up</a:t>
            </a:r>
          </a:p>
        </p:txBody>
      </p:sp>
    </p:spTree>
    <p:extLst>
      <p:ext uri="{BB962C8B-B14F-4D97-AF65-F5344CB8AC3E}">
        <p14:creationId xmlns:p14="http://schemas.microsoft.com/office/powerpoint/2010/main" val="10172592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AE794B-0CAB-D152-DA96-331E7E515CFA}"/>
              </a:ext>
              <a:ext uri="{C183D7F6-B498-43B3-948B-1728B52AA6E4}">
                <adec:decorative xmlns:adec="http://schemas.microsoft.com/office/drawing/2017/decorative" val="1"/>
              </a:ext>
            </a:extLst>
          </p:cNvPr>
          <p:cNvSpPr/>
          <p:nvPr userDrawn="1"/>
        </p:nvSpPr>
        <p:spPr>
          <a:xfrm>
            <a:off x="0" y="0"/>
            <a:ext cx="12188952" cy="240487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16" name="Text Placeholder 15">
            <a:extLst>
              <a:ext uri="{FF2B5EF4-FFF2-40B4-BE49-F238E27FC236}">
                <a16:creationId xmlns:a16="http://schemas.microsoft.com/office/drawing/2014/main" id="{F05BB3F1-35D1-6D51-C2F8-D75F5989D98F}"/>
              </a:ext>
            </a:extLst>
          </p:cNvPr>
          <p:cNvSpPr>
            <a:spLocks noGrp="1"/>
          </p:cNvSpPr>
          <p:nvPr>
            <p:ph type="body" sz="quarter" idx="72" hasCustomPrompt="1"/>
          </p:nvPr>
        </p:nvSpPr>
        <p:spPr>
          <a:xfrm>
            <a:off x="9207319"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2" name="Text Placeholder 1">
            <a:extLst>
              <a:ext uri="{FF2B5EF4-FFF2-40B4-BE49-F238E27FC236}">
                <a16:creationId xmlns:a16="http://schemas.microsoft.com/office/drawing/2014/main" id="{D7C068E7-2A59-8EB1-8BE0-887B4D59BAB4}"/>
              </a:ext>
            </a:extLst>
          </p:cNvPr>
          <p:cNvSpPr>
            <a:spLocks noGrp="1"/>
          </p:cNvSpPr>
          <p:nvPr>
            <p:ph type="body" sz="quarter" idx="71" hasCustomPrompt="1"/>
          </p:nvPr>
        </p:nvSpPr>
        <p:spPr>
          <a:xfrm>
            <a:off x="9207319"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ACFF3AB7-7D6C-E0F0-FE95-92CDA1DA9D9D}"/>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9207319"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9" name="Text Placeholder 15">
            <a:extLst>
              <a:ext uri="{FF2B5EF4-FFF2-40B4-BE49-F238E27FC236}">
                <a16:creationId xmlns:a16="http://schemas.microsoft.com/office/drawing/2014/main" id="{AB84983D-4ABD-8F6E-914A-C3DF19A6387C}"/>
              </a:ext>
            </a:extLst>
          </p:cNvPr>
          <p:cNvSpPr>
            <a:spLocks noGrp="1"/>
          </p:cNvSpPr>
          <p:nvPr>
            <p:ph type="body" sz="quarter" idx="78" hasCustomPrompt="1"/>
          </p:nvPr>
        </p:nvSpPr>
        <p:spPr>
          <a:xfrm>
            <a:off x="6344621"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C4128107-9738-3C60-311E-B95FA192992D}"/>
              </a:ext>
            </a:extLst>
          </p:cNvPr>
          <p:cNvSpPr>
            <a:spLocks noGrp="1"/>
          </p:cNvSpPr>
          <p:nvPr>
            <p:ph type="body" sz="quarter" idx="77" hasCustomPrompt="1"/>
          </p:nvPr>
        </p:nvSpPr>
        <p:spPr>
          <a:xfrm>
            <a:off x="6344621"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4FDC9FEB-8F9E-8297-BDB7-C7D653E36811}"/>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6344621"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8" name="Text Placeholder 15">
            <a:extLst>
              <a:ext uri="{FF2B5EF4-FFF2-40B4-BE49-F238E27FC236}">
                <a16:creationId xmlns:a16="http://schemas.microsoft.com/office/drawing/2014/main" id="{5775FA41-5561-9875-BA7D-000339CE1B36}"/>
              </a:ext>
            </a:extLst>
          </p:cNvPr>
          <p:cNvSpPr>
            <a:spLocks noGrp="1"/>
          </p:cNvSpPr>
          <p:nvPr>
            <p:ph type="body" sz="quarter" idx="74" hasCustomPrompt="1"/>
          </p:nvPr>
        </p:nvSpPr>
        <p:spPr>
          <a:xfrm>
            <a:off x="3486495" y="573411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F3C95BDE-16D7-D77B-CC08-01D0737BA6F7}"/>
              </a:ext>
            </a:extLst>
          </p:cNvPr>
          <p:cNvSpPr>
            <a:spLocks noGrp="1"/>
          </p:cNvSpPr>
          <p:nvPr>
            <p:ph type="body" sz="quarter" idx="73" hasCustomPrompt="1"/>
          </p:nvPr>
        </p:nvSpPr>
        <p:spPr>
          <a:xfrm>
            <a:off x="3486495" y="546856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6" name="Picture Placeholder 2">
            <a:extLst>
              <a:ext uri="{FF2B5EF4-FFF2-40B4-BE49-F238E27FC236}">
                <a16:creationId xmlns:a16="http://schemas.microsoft.com/office/drawing/2014/main" id="{9F5B966F-7855-C333-502D-9F832A269DBB}"/>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348192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1" name="Text Placeholder 15">
            <a:extLst>
              <a:ext uri="{FF2B5EF4-FFF2-40B4-BE49-F238E27FC236}">
                <a16:creationId xmlns:a16="http://schemas.microsoft.com/office/drawing/2014/main" id="{572C26DB-B784-43A8-99E7-C98F30A64805}"/>
              </a:ext>
            </a:extLst>
          </p:cNvPr>
          <p:cNvSpPr>
            <a:spLocks noGrp="1"/>
          </p:cNvSpPr>
          <p:nvPr>
            <p:ph type="body" sz="quarter" idx="70" hasCustomPrompt="1"/>
          </p:nvPr>
        </p:nvSpPr>
        <p:spPr>
          <a:xfrm>
            <a:off x="613363" y="572823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1575BFA-5E70-975C-77B0-D1F34CEB23DE}"/>
              </a:ext>
            </a:extLst>
          </p:cNvPr>
          <p:cNvSpPr>
            <a:spLocks noGrp="1"/>
          </p:cNvSpPr>
          <p:nvPr>
            <p:ph type="body" sz="quarter" idx="69" hasCustomPrompt="1"/>
          </p:nvPr>
        </p:nvSpPr>
        <p:spPr>
          <a:xfrm>
            <a:off x="613363" y="546269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5" name="Picture Placeholder 2">
            <a:extLst>
              <a:ext uri="{FF2B5EF4-FFF2-40B4-BE49-F238E27FC236}">
                <a16:creationId xmlns:a16="http://schemas.microsoft.com/office/drawing/2014/main" id="{8FAF571B-5846-E53E-84BD-20CCE533C795}"/>
              </a:ext>
              <a:ext uri="{C183D7F6-B498-43B3-948B-1728B52AA6E4}">
                <adec:decorative xmlns:adec="http://schemas.microsoft.com/office/drawing/2017/decorative" val="1"/>
              </a:ext>
            </a:extLst>
          </p:cNvPr>
          <p:cNvSpPr>
            <a:spLocks noGrp="1" noChangeAspect="1"/>
          </p:cNvSpPr>
          <p:nvPr>
            <p:ph type="pic" sz="quarter" idx="61" hasCustomPrompt="1"/>
          </p:nvPr>
        </p:nvSpPr>
        <p:spPr>
          <a:xfrm>
            <a:off x="613363" y="4114800"/>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6" name="Text Placeholder 15">
            <a:extLst>
              <a:ext uri="{FF2B5EF4-FFF2-40B4-BE49-F238E27FC236}">
                <a16:creationId xmlns:a16="http://schemas.microsoft.com/office/drawing/2014/main" id="{EC1803F1-4FB2-71F6-E9F8-E04C56B2504B}"/>
              </a:ext>
            </a:extLst>
          </p:cNvPr>
          <p:cNvSpPr>
            <a:spLocks noGrp="1"/>
          </p:cNvSpPr>
          <p:nvPr>
            <p:ph type="body" sz="quarter" idx="66" hasCustomPrompt="1"/>
          </p:nvPr>
        </p:nvSpPr>
        <p:spPr>
          <a:xfrm>
            <a:off x="9207319"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79BA23F6-091D-21A4-F6C7-5B605B5CAB52}"/>
              </a:ext>
            </a:extLst>
          </p:cNvPr>
          <p:cNvSpPr>
            <a:spLocks noGrp="1"/>
          </p:cNvSpPr>
          <p:nvPr>
            <p:ph type="body" sz="quarter" idx="65" hasCustomPrompt="1"/>
          </p:nvPr>
        </p:nvSpPr>
        <p:spPr>
          <a:xfrm>
            <a:off x="9207319"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4" name="Picture Placeholder 2">
            <a:extLst>
              <a:ext uri="{FF2B5EF4-FFF2-40B4-BE49-F238E27FC236}">
                <a16:creationId xmlns:a16="http://schemas.microsoft.com/office/drawing/2014/main" id="{39863A6D-B011-FB63-F17B-3A012B2873BB}"/>
              </a:ext>
              <a:ext uri="{C183D7F6-B498-43B3-948B-1728B52AA6E4}">
                <adec:decorative xmlns:adec="http://schemas.microsoft.com/office/drawing/2017/decorative" val="1"/>
              </a:ext>
            </a:extLst>
          </p:cNvPr>
          <p:cNvSpPr>
            <a:spLocks noGrp="1" noChangeAspect="1"/>
          </p:cNvSpPr>
          <p:nvPr>
            <p:ph type="pic" sz="quarter" idx="53" hasCustomPrompt="1"/>
          </p:nvPr>
        </p:nvSpPr>
        <p:spPr>
          <a:xfrm>
            <a:off x="9207319"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0" name="Text Placeholder 15">
            <a:extLst>
              <a:ext uri="{FF2B5EF4-FFF2-40B4-BE49-F238E27FC236}">
                <a16:creationId xmlns:a16="http://schemas.microsoft.com/office/drawing/2014/main" id="{3F9C991D-480A-596F-1CFB-3CBCA410D28C}"/>
              </a:ext>
            </a:extLst>
          </p:cNvPr>
          <p:cNvSpPr>
            <a:spLocks noGrp="1"/>
          </p:cNvSpPr>
          <p:nvPr>
            <p:ph type="body" sz="quarter" idx="76" hasCustomPrompt="1"/>
          </p:nvPr>
        </p:nvSpPr>
        <p:spPr>
          <a:xfrm>
            <a:off x="6344621"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9" name="Text Placeholder 1">
            <a:extLst>
              <a:ext uri="{FF2B5EF4-FFF2-40B4-BE49-F238E27FC236}">
                <a16:creationId xmlns:a16="http://schemas.microsoft.com/office/drawing/2014/main" id="{3033B5E6-E3A5-F965-C6AA-684B33EC132E}"/>
              </a:ext>
            </a:extLst>
          </p:cNvPr>
          <p:cNvSpPr>
            <a:spLocks noGrp="1"/>
          </p:cNvSpPr>
          <p:nvPr>
            <p:ph type="body" sz="quarter" idx="75" hasCustomPrompt="1"/>
          </p:nvPr>
        </p:nvSpPr>
        <p:spPr>
          <a:xfrm>
            <a:off x="6344621"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 name="Picture Placeholder 2">
            <a:extLst>
              <a:ext uri="{FF2B5EF4-FFF2-40B4-BE49-F238E27FC236}">
                <a16:creationId xmlns:a16="http://schemas.microsoft.com/office/drawing/2014/main" id="{922CB4C9-82B3-B98C-6708-AC41D4600A23}"/>
              </a:ext>
              <a:ext uri="{C183D7F6-B498-43B3-948B-1728B52AA6E4}">
                <adec:decorative xmlns:adec="http://schemas.microsoft.com/office/drawing/2017/decorative" val="1"/>
              </a:ext>
            </a:extLst>
          </p:cNvPr>
          <p:cNvSpPr>
            <a:spLocks noGrp="1" noChangeAspect="1"/>
          </p:cNvSpPr>
          <p:nvPr>
            <p:ph type="pic" sz="quarter" idx="54" hasCustomPrompt="1"/>
          </p:nvPr>
        </p:nvSpPr>
        <p:spPr>
          <a:xfrm>
            <a:off x="6344621"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5">
            <a:extLst>
              <a:ext uri="{FF2B5EF4-FFF2-40B4-BE49-F238E27FC236}">
                <a16:creationId xmlns:a16="http://schemas.microsoft.com/office/drawing/2014/main" id="{11770C4E-D0FB-2887-03B2-60166A74CE4A}"/>
              </a:ext>
            </a:extLst>
          </p:cNvPr>
          <p:cNvSpPr>
            <a:spLocks noGrp="1"/>
          </p:cNvSpPr>
          <p:nvPr>
            <p:ph type="body" sz="quarter" idx="68" hasCustomPrompt="1"/>
          </p:nvPr>
        </p:nvSpPr>
        <p:spPr>
          <a:xfrm>
            <a:off x="3486495" y="3429000"/>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7" name="Text Placeholder 1">
            <a:extLst>
              <a:ext uri="{FF2B5EF4-FFF2-40B4-BE49-F238E27FC236}">
                <a16:creationId xmlns:a16="http://schemas.microsoft.com/office/drawing/2014/main" id="{199C5BEB-B157-06E3-F81A-E019CFE9150A}"/>
              </a:ext>
            </a:extLst>
          </p:cNvPr>
          <p:cNvSpPr>
            <a:spLocks noGrp="1"/>
          </p:cNvSpPr>
          <p:nvPr>
            <p:ph type="body" sz="quarter" idx="67" hasCustomPrompt="1"/>
          </p:nvPr>
        </p:nvSpPr>
        <p:spPr>
          <a:xfrm>
            <a:off x="3486495" y="3163456"/>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348192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 name="Text Placeholder 15">
            <a:extLst>
              <a:ext uri="{FF2B5EF4-FFF2-40B4-BE49-F238E27FC236}">
                <a16:creationId xmlns:a16="http://schemas.microsoft.com/office/drawing/2014/main" id="{E4FB14F8-BAA6-614A-548C-72AF351EEE7E}"/>
              </a:ext>
            </a:extLst>
          </p:cNvPr>
          <p:cNvSpPr>
            <a:spLocks noGrp="1"/>
          </p:cNvSpPr>
          <p:nvPr>
            <p:ph type="body" sz="quarter" idx="60" hasCustomPrompt="1"/>
          </p:nvPr>
        </p:nvSpPr>
        <p:spPr>
          <a:xfrm>
            <a:off x="613363" y="3423129"/>
            <a:ext cx="23682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 name="Text Placeholder 1">
            <a:extLst>
              <a:ext uri="{FF2B5EF4-FFF2-40B4-BE49-F238E27FC236}">
                <a16:creationId xmlns:a16="http://schemas.microsoft.com/office/drawing/2014/main" id="{6C8FD736-9CAA-96F9-417E-626A91907BB6}"/>
              </a:ext>
            </a:extLst>
          </p:cNvPr>
          <p:cNvSpPr>
            <a:spLocks noGrp="1"/>
          </p:cNvSpPr>
          <p:nvPr>
            <p:ph type="body" sz="quarter" idx="58" hasCustomPrompt="1"/>
          </p:nvPr>
        </p:nvSpPr>
        <p:spPr>
          <a:xfrm>
            <a:off x="613363" y="3157585"/>
            <a:ext cx="23682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3363" y="1810512"/>
            <a:ext cx="1188720" cy="118872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4" name="Title Placeholder 3">
            <a:extLst>
              <a:ext uri="{FF2B5EF4-FFF2-40B4-BE49-F238E27FC236}">
                <a16:creationId xmlns:a16="http://schemas.microsoft.com/office/drawing/2014/main" id="{351BE10D-8724-9EF5-9AAB-C2BF34FFBA38}"/>
              </a:ext>
            </a:extLst>
          </p:cNvPr>
          <p:cNvSpPr>
            <a:spLocks noGrp="1"/>
          </p:cNvSpPr>
          <p:nvPr>
            <p:ph type="title" hasCustomPrompt="1"/>
          </p:nvPr>
        </p:nvSpPr>
        <p:spPr>
          <a:xfrm>
            <a:off x="613363" y="690360"/>
            <a:ext cx="10972800" cy="430887"/>
          </a:xfrm>
          <a:prstGeom prst="rect">
            <a:avLst/>
          </a:prstGeom>
        </p:spPr>
        <p:txBody>
          <a:bodyPr vert="horz" lIns="0" tIns="0" rIns="0" bIns="0" rtlCol="0" anchor="t" anchorCtr="0">
            <a:noAutofit/>
          </a:bodyPr>
          <a:lstStyle/>
          <a:p>
            <a:r>
              <a:rPr lang="en-US"/>
              <a:t>Team Slide Title – 8 Up</a:t>
            </a:r>
          </a:p>
        </p:txBody>
      </p:sp>
    </p:spTree>
    <p:extLst>
      <p:ext uri="{BB962C8B-B14F-4D97-AF65-F5344CB8AC3E}">
        <p14:creationId xmlns:p14="http://schemas.microsoft.com/office/powerpoint/2010/main" val="32336450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am – 3 Vertica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814B8C-F5B4-42F0-91B4-39FECD05F8DD}"/>
              </a:ext>
              <a:ext uri="{C183D7F6-B498-43B3-948B-1728B52AA6E4}">
                <adec:decorative xmlns:adec="http://schemas.microsoft.com/office/drawing/2017/decorative" val="1"/>
              </a:ext>
            </a:extLst>
          </p:cNvPr>
          <p:cNvSpPr/>
          <p:nvPr userDrawn="1"/>
        </p:nvSpPr>
        <p:spPr>
          <a:xfrm>
            <a:off x="0" y="0"/>
            <a:ext cx="4281855"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CF65D708-A001-F5C3-AA7C-2EC497F926B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18" name="Text Placeholder 1">
            <a:extLst>
              <a:ext uri="{FF2B5EF4-FFF2-40B4-BE49-F238E27FC236}">
                <a16:creationId xmlns:a16="http://schemas.microsoft.com/office/drawing/2014/main" id="{650EAFCD-535F-DBEE-BD9F-DBFDC2AE4660}"/>
              </a:ext>
            </a:extLst>
          </p:cNvPr>
          <p:cNvSpPr>
            <a:spLocks noGrp="1"/>
          </p:cNvSpPr>
          <p:nvPr>
            <p:ph type="body" sz="quarter" idx="68" hasCustomPrompt="1"/>
          </p:nvPr>
        </p:nvSpPr>
        <p:spPr>
          <a:xfrm>
            <a:off x="6418979" y="5448204"/>
            <a:ext cx="5163421"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25" name="Text Placeholder 15">
            <a:extLst>
              <a:ext uri="{FF2B5EF4-FFF2-40B4-BE49-F238E27FC236}">
                <a16:creationId xmlns:a16="http://schemas.microsoft.com/office/drawing/2014/main" id="{FBA07D01-2BCF-57B5-F4E1-C36CEA752BFB}"/>
              </a:ext>
            </a:extLst>
          </p:cNvPr>
          <p:cNvSpPr>
            <a:spLocks noGrp="1"/>
          </p:cNvSpPr>
          <p:nvPr>
            <p:ph type="body" sz="quarter" idx="69" hasCustomPrompt="1"/>
          </p:nvPr>
        </p:nvSpPr>
        <p:spPr>
          <a:xfrm>
            <a:off x="6418980" y="5031089"/>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64DEC07-005B-DC23-8A82-71EE63CC651D}"/>
              </a:ext>
            </a:extLst>
          </p:cNvPr>
          <p:cNvSpPr>
            <a:spLocks noGrp="1"/>
          </p:cNvSpPr>
          <p:nvPr>
            <p:ph type="body" sz="quarter" idx="67" hasCustomPrompt="1"/>
          </p:nvPr>
        </p:nvSpPr>
        <p:spPr>
          <a:xfrm>
            <a:off x="6418980" y="4765545"/>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1395568C-3DCD-0F12-53D6-16BA0ECF284D}"/>
              </a:ext>
              <a:ext uri="{C183D7F6-B498-43B3-948B-1728B52AA6E4}">
                <adec:decorative xmlns:adec="http://schemas.microsoft.com/office/drawing/2017/decorative" val="1"/>
              </a:ext>
            </a:extLst>
          </p:cNvPr>
          <p:cNvSpPr>
            <a:spLocks noGrp="1" noChangeAspect="1"/>
          </p:cNvSpPr>
          <p:nvPr>
            <p:ph type="pic" sz="quarter" idx="46" hasCustomPrompt="1"/>
          </p:nvPr>
        </p:nvSpPr>
        <p:spPr>
          <a:xfrm>
            <a:off x="4688176" y="4765545"/>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5" name="Text Placeholder 1">
            <a:extLst>
              <a:ext uri="{FF2B5EF4-FFF2-40B4-BE49-F238E27FC236}">
                <a16:creationId xmlns:a16="http://schemas.microsoft.com/office/drawing/2014/main" id="{D9454809-FC82-6561-642A-1086F340EBA5}"/>
              </a:ext>
            </a:extLst>
          </p:cNvPr>
          <p:cNvSpPr>
            <a:spLocks noGrp="1"/>
          </p:cNvSpPr>
          <p:nvPr>
            <p:ph type="body" sz="quarter" idx="65" hasCustomPrompt="1"/>
          </p:nvPr>
        </p:nvSpPr>
        <p:spPr>
          <a:xfrm>
            <a:off x="6418978" y="3408332"/>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16" name="Text Placeholder 15">
            <a:extLst>
              <a:ext uri="{FF2B5EF4-FFF2-40B4-BE49-F238E27FC236}">
                <a16:creationId xmlns:a16="http://schemas.microsoft.com/office/drawing/2014/main" id="{F7F0A420-11EF-1F55-E644-6884016A63D3}"/>
              </a:ext>
            </a:extLst>
          </p:cNvPr>
          <p:cNvSpPr>
            <a:spLocks noGrp="1"/>
          </p:cNvSpPr>
          <p:nvPr>
            <p:ph type="body" sz="quarter" idx="66" hasCustomPrompt="1"/>
          </p:nvPr>
        </p:nvSpPr>
        <p:spPr>
          <a:xfrm>
            <a:off x="6418980" y="2991217"/>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4" name="Text Placeholder 1">
            <a:extLst>
              <a:ext uri="{FF2B5EF4-FFF2-40B4-BE49-F238E27FC236}">
                <a16:creationId xmlns:a16="http://schemas.microsoft.com/office/drawing/2014/main" id="{B8BD1CDE-68F3-2665-71E8-965213AA7946}"/>
              </a:ext>
            </a:extLst>
          </p:cNvPr>
          <p:cNvSpPr>
            <a:spLocks noGrp="1"/>
          </p:cNvSpPr>
          <p:nvPr>
            <p:ph type="body" sz="quarter" idx="64" hasCustomPrompt="1"/>
          </p:nvPr>
        </p:nvSpPr>
        <p:spPr>
          <a:xfrm>
            <a:off x="6418980" y="2725673"/>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8" name="Picture Placeholder 2">
            <a:extLst>
              <a:ext uri="{FF2B5EF4-FFF2-40B4-BE49-F238E27FC236}">
                <a16:creationId xmlns:a16="http://schemas.microsoft.com/office/drawing/2014/main" id="{F9A65C2D-656C-A059-B943-855CAF195FB5}"/>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4688176" y="272567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6418978" y="1368460"/>
            <a:ext cx="5166360" cy="722376"/>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6418980" y="951345"/>
            <a:ext cx="516342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6418980" y="685801"/>
            <a:ext cx="5163421"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 name="Text Placeholder 1">
            <a:extLst>
              <a:ext uri="{FF2B5EF4-FFF2-40B4-BE49-F238E27FC236}">
                <a16:creationId xmlns:a16="http://schemas.microsoft.com/office/drawing/2014/main" id="{7018F823-B43A-588C-CD48-7C85BD4F6D90}"/>
              </a:ext>
            </a:extLst>
          </p:cNvPr>
          <p:cNvSpPr>
            <a:spLocks noGrp="1"/>
          </p:cNvSpPr>
          <p:nvPr>
            <p:ph type="body" sz="quarter" idx="62"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32" name="Title Placeholder 3">
            <a:extLst>
              <a:ext uri="{FF2B5EF4-FFF2-40B4-BE49-F238E27FC236}">
                <a16:creationId xmlns:a16="http://schemas.microsoft.com/office/drawing/2014/main" id="{F4DED547-A581-CF8D-2576-BAAB73FBAEE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3 Vertical</a:t>
            </a:r>
          </a:p>
        </p:txBody>
      </p:sp>
    </p:spTree>
    <p:extLst>
      <p:ext uri="{BB962C8B-B14F-4D97-AF65-F5344CB8AC3E}">
        <p14:creationId xmlns:p14="http://schemas.microsoft.com/office/powerpoint/2010/main" val="40431901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 6 Vertic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6" name="Copyright">
            <a:extLst>
              <a:ext uri="{FF2B5EF4-FFF2-40B4-BE49-F238E27FC236}">
                <a16:creationId xmlns:a16="http://schemas.microsoft.com/office/drawing/2014/main" id="{40C7CB60-6E19-2A74-1D2B-90AE00C222CD}"/>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44" name="Text Placeholder 15">
            <a:extLst>
              <a:ext uri="{FF2B5EF4-FFF2-40B4-BE49-F238E27FC236}">
                <a16:creationId xmlns:a16="http://schemas.microsoft.com/office/drawing/2014/main" id="{CFC02E8B-A9D6-CA8F-CF14-70625361760A}"/>
              </a:ext>
            </a:extLst>
          </p:cNvPr>
          <p:cNvSpPr>
            <a:spLocks noGrp="1"/>
          </p:cNvSpPr>
          <p:nvPr>
            <p:ph type="body" sz="quarter" idx="91" hasCustomPrompt="1"/>
          </p:nvPr>
        </p:nvSpPr>
        <p:spPr>
          <a:xfrm>
            <a:off x="9671812" y="5258610"/>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3" name="Text Placeholder 1">
            <a:extLst>
              <a:ext uri="{FF2B5EF4-FFF2-40B4-BE49-F238E27FC236}">
                <a16:creationId xmlns:a16="http://schemas.microsoft.com/office/drawing/2014/main" id="{25156996-2CE0-9C95-EF05-807CD765B330}"/>
              </a:ext>
            </a:extLst>
          </p:cNvPr>
          <p:cNvSpPr>
            <a:spLocks noGrp="1"/>
          </p:cNvSpPr>
          <p:nvPr>
            <p:ph type="body" sz="quarter" idx="90" hasCustomPrompt="1"/>
          </p:nvPr>
        </p:nvSpPr>
        <p:spPr>
          <a:xfrm>
            <a:off x="9671812" y="4993066"/>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3" name="Picture Placeholder 2">
            <a:extLst>
              <a:ext uri="{FF2B5EF4-FFF2-40B4-BE49-F238E27FC236}">
                <a16:creationId xmlns:a16="http://schemas.microsoft.com/office/drawing/2014/main" id="{7C72CB25-EC19-9AD0-976E-0D58E7FED59B}"/>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67181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2" name="Text Placeholder 15">
            <a:extLst>
              <a:ext uri="{FF2B5EF4-FFF2-40B4-BE49-F238E27FC236}">
                <a16:creationId xmlns:a16="http://schemas.microsoft.com/office/drawing/2014/main" id="{517EE15B-3E28-0D71-C7CD-A8B9D9A1E04D}"/>
              </a:ext>
            </a:extLst>
          </p:cNvPr>
          <p:cNvSpPr>
            <a:spLocks noGrp="1"/>
          </p:cNvSpPr>
          <p:nvPr>
            <p:ph type="body" sz="quarter" idx="89" hasCustomPrompt="1"/>
          </p:nvPr>
        </p:nvSpPr>
        <p:spPr>
          <a:xfrm>
            <a:off x="718134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1" name="Text Placeholder 1">
            <a:extLst>
              <a:ext uri="{FF2B5EF4-FFF2-40B4-BE49-F238E27FC236}">
                <a16:creationId xmlns:a16="http://schemas.microsoft.com/office/drawing/2014/main" id="{5827DF22-DC83-592F-8E5C-F156AC9C6A9E}"/>
              </a:ext>
            </a:extLst>
          </p:cNvPr>
          <p:cNvSpPr>
            <a:spLocks noGrp="1"/>
          </p:cNvSpPr>
          <p:nvPr>
            <p:ph type="body" sz="quarter" idx="88" hasCustomPrompt="1"/>
          </p:nvPr>
        </p:nvSpPr>
        <p:spPr>
          <a:xfrm>
            <a:off x="718134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30" name="Picture Placeholder 2">
            <a:extLst>
              <a:ext uri="{FF2B5EF4-FFF2-40B4-BE49-F238E27FC236}">
                <a16:creationId xmlns:a16="http://schemas.microsoft.com/office/drawing/2014/main" id="{DC49924A-725F-C8A7-8D8C-3AF3770C8A84}"/>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18134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0" name="Text Placeholder 15">
            <a:extLst>
              <a:ext uri="{FF2B5EF4-FFF2-40B4-BE49-F238E27FC236}">
                <a16:creationId xmlns:a16="http://schemas.microsoft.com/office/drawing/2014/main" id="{4AE9FEB2-5148-49A8-21D9-0E06288C1457}"/>
              </a:ext>
            </a:extLst>
          </p:cNvPr>
          <p:cNvSpPr>
            <a:spLocks noGrp="1"/>
          </p:cNvSpPr>
          <p:nvPr>
            <p:ph type="body" sz="quarter" idx="87" hasCustomPrompt="1"/>
          </p:nvPr>
        </p:nvSpPr>
        <p:spPr>
          <a:xfrm>
            <a:off x="4690872" y="5258610"/>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39" name="Text Placeholder 1">
            <a:extLst>
              <a:ext uri="{FF2B5EF4-FFF2-40B4-BE49-F238E27FC236}">
                <a16:creationId xmlns:a16="http://schemas.microsoft.com/office/drawing/2014/main" id="{FDC84870-5BF1-0C92-F0A8-BD1EEDAD79C1}"/>
              </a:ext>
            </a:extLst>
          </p:cNvPr>
          <p:cNvSpPr>
            <a:spLocks noGrp="1"/>
          </p:cNvSpPr>
          <p:nvPr>
            <p:ph type="body" sz="quarter" idx="86" hasCustomPrompt="1"/>
          </p:nvPr>
        </p:nvSpPr>
        <p:spPr>
          <a:xfrm>
            <a:off x="4690872" y="4993066"/>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9" name="Picture Placeholder 2">
            <a:extLst>
              <a:ext uri="{FF2B5EF4-FFF2-40B4-BE49-F238E27FC236}">
                <a16:creationId xmlns:a16="http://schemas.microsoft.com/office/drawing/2014/main" id="{F57CE0F1-5A69-4095-1BC1-AC141C9F97CC}"/>
              </a:ext>
              <a:ext uri="{C183D7F6-B498-43B3-948B-1728B52AA6E4}">
                <adec:decorative xmlns:adec="http://schemas.microsoft.com/office/drawing/2017/decorative" val="1"/>
              </a:ext>
            </a:extLst>
          </p:cNvPr>
          <p:cNvSpPr>
            <a:spLocks noGrp="1" noChangeAspect="1"/>
          </p:cNvSpPr>
          <p:nvPr>
            <p:ph type="pic" sz="quarter" idx="64" hasCustomPrompt="1"/>
          </p:nvPr>
        </p:nvSpPr>
        <p:spPr>
          <a:xfrm>
            <a:off x="4690872" y="3434862"/>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6" name="Text Placeholder 15">
            <a:extLst>
              <a:ext uri="{FF2B5EF4-FFF2-40B4-BE49-F238E27FC236}">
                <a16:creationId xmlns:a16="http://schemas.microsoft.com/office/drawing/2014/main" id="{0C7F0B5D-610D-D982-472E-012B2BBBBA9B}"/>
              </a:ext>
            </a:extLst>
          </p:cNvPr>
          <p:cNvSpPr>
            <a:spLocks noGrp="1"/>
          </p:cNvSpPr>
          <p:nvPr>
            <p:ph type="body" sz="quarter" idx="85" hasCustomPrompt="1"/>
          </p:nvPr>
        </p:nvSpPr>
        <p:spPr>
          <a:xfrm>
            <a:off x="9671812" y="2509548"/>
            <a:ext cx="1910588"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5" name="Text Placeholder 1">
            <a:extLst>
              <a:ext uri="{FF2B5EF4-FFF2-40B4-BE49-F238E27FC236}">
                <a16:creationId xmlns:a16="http://schemas.microsoft.com/office/drawing/2014/main" id="{83A951F3-2CF0-C9A6-5A57-08F26D1EE1C9}"/>
              </a:ext>
            </a:extLst>
          </p:cNvPr>
          <p:cNvSpPr>
            <a:spLocks noGrp="1"/>
          </p:cNvSpPr>
          <p:nvPr>
            <p:ph type="body" sz="quarter" idx="84" hasCustomPrompt="1"/>
          </p:nvPr>
        </p:nvSpPr>
        <p:spPr>
          <a:xfrm>
            <a:off x="9671812" y="2244004"/>
            <a:ext cx="1910588"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Picture Placeholder 2">
            <a:extLst>
              <a:ext uri="{FF2B5EF4-FFF2-40B4-BE49-F238E27FC236}">
                <a16:creationId xmlns:a16="http://schemas.microsoft.com/office/drawing/2014/main" id="{EDEA31C8-2516-65EF-FA4B-E50EB70078E7}"/>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967181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6" name="Text Placeholder 15">
            <a:extLst>
              <a:ext uri="{FF2B5EF4-FFF2-40B4-BE49-F238E27FC236}">
                <a16:creationId xmlns:a16="http://schemas.microsoft.com/office/drawing/2014/main" id="{BA274666-1E4E-14B0-DE80-CC1EA70083CD}"/>
              </a:ext>
            </a:extLst>
          </p:cNvPr>
          <p:cNvSpPr>
            <a:spLocks noGrp="1"/>
          </p:cNvSpPr>
          <p:nvPr>
            <p:ph type="body" sz="quarter" idx="83" hasCustomPrompt="1"/>
          </p:nvPr>
        </p:nvSpPr>
        <p:spPr>
          <a:xfrm>
            <a:off x="718134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5" name="Text Placeholder 1">
            <a:extLst>
              <a:ext uri="{FF2B5EF4-FFF2-40B4-BE49-F238E27FC236}">
                <a16:creationId xmlns:a16="http://schemas.microsoft.com/office/drawing/2014/main" id="{42787C17-73F6-CCFE-5C1A-55AFC526C38C}"/>
              </a:ext>
            </a:extLst>
          </p:cNvPr>
          <p:cNvSpPr>
            <a:spLocks noGrp="1"/>
          </p:cNvSpPr>
          <p:nvPr>
            <p:ph type="body" sz="quarter" idx="82" hasCustomPrompt="1"/>
          </p:nvPr>
        </p:nvSpPr>
        <p:spPr>
          <a:xfrm>
            <a:off x="718134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3" name="Picture Placeholder 2">
            <a:extLst>
              <a:ext uri="{FF2B5EF4-FFF2-40B4-BE49-F238E27FC236}">
                <a16:creationId xmlns:a16="http://schemas.microsoft.com/office/drawing/2014/main" id="{ACF87057-E934-AEA6-563A-A824CB71B47D}"/>
              </a:ext>
              <a:ext uri="{C183D7F6-B498-43B3-948B-1728B52AA6E4}">
                <adec:decorative xmlns:adec="http://schemas.microsoft.com/office/drawing/2017/decorative" val="1"/>
              </a:ext>
            </a:extLst>
          </p:cNvPr>
          <p:cNvSpPr>
            <a:spLocks noGrp="1" noChangeAspect="1"/>
          </p:cNvSpPr>
          <p:nvPr>
            <p:ph type="pic" sz="quarter" idx="45" hasCustomPrompt="1"/>
          </p:nvPr>
        </p:nvSpPr>
        <p:spPr>
          <a:xfrm>
            <a:off x="718134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12" name="Text Placeholder 15">
            <a:extLst>
              <a:ext uri="{FF2B5EF4-FFF2-40B4-BE49-F238E27FC236}">
                <a16:creationId xmlns:a16="http://schemas.microsoft.com/office/drawing/2014/main" id="{76655845-2AEF-E1DE-1D26-F24B031ED572}"/>
              </a:ext>
            </a:extLst>
          </p:cNvPr>
          <p:cNvSpPr>
            <a:spLocks noGrp="1"/>
          </p:cNvSpPr>
          <p:nvPr>
            <p:ph type="body" sz="quarter" idx="60" hasCustomPrompt="1"/>
          </p:nvPr>
        </p:nvSpPr>
        <p:spPr>
          <a:xfrm>
            <a:off x="4690872" y="2509548"/>
            <a:ext cx="1911096"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0" name="Text Placeholder 1">
            <a:extLst>
              <a:ext uri="{FF2B5EF4-FFF2-40B4-BE49-F238E27FC236}">
                <a16:creationId xmlns:a16="http://schemas.microsoft.com/office/drawing/2014/main" id="{271C0E84-4397-F768-E97A-EF97127FE116}"/>
              </a:ext>
            </a:extLst>
          </p:cNvPr>
          <p:cNvSpPr>
            <a:spLocks noGrp="1"/>
          </p:cNvSpPr>
          <p:nvPr>
            <p:ph type="body" sz="quarter" idx="58" hasCustomPrompt="1"/>
          </p:nvPr>
        </p:nvSpPr>
        <p:spPr>
          <a:xfrm>
            <a:off x="4690872" y="2244004"/>
            <a:ext cx="1911096"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2" name="Picture Placeholder 2">
            <a:extLst>
              <a:ext uri="{FF2B5EF4-FFF2-40B4-BE49-F238E27FC236}">
                <a16:creationId xmlns:a16="http://schemas.microsoft.com/office/drawing/2014/main" id="{6585816E-BDB8-B779-66E4-0716B5CC5721}"/>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4690872" y="685800"/>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9" name="Text Placeholder 1">
            <a:extLst>
              <a:ext uri="{FF2B5EF4-FFF2-40B4-BE49-F238E27FC236}">
                <a16:creationId xmlns:a16="http://schemas.microsoft.com/office/drawing/2014/main" id="{069D87DD-FDC6-5A5C-0D81-71F302088863}"/>
              </a:ext>
            </a:extLst>
          </p:cNvPr>
          <p:cNvSpPr>
            <a:spLocks noGrp="1"/>
          </p:cNvSpPr>
          <p:nvPr>
            <p:ph type="body" sz="quarter" idx="81"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46" name="Title Placeholder 3">
            <a:extLst>
              <a:ext uri="{FF2B5EF4-FFF2-40B4-BE49-F238E27FC236}">
                <a16:creationId xmlns:a16="http://schemas.microsoft.com/office/drawing/2014/main" id="{0855B5B2-D2C3-5C18-B2E0-9F47BBB4338F}"/>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6 Vertical</a:t>
            </a:r>
          </a:p>
        </p:txBody>
      </p:sp>
    </p:spTree>
    <p:extLst>
      <p:ext uri="{BB962C8B-B14F-4D97-AF65-F5344CB8AC3E}">
        <p14:creationId xmlns:p14="http://schemas.microsoft.com/office/powerpoint/2010/main" val="3705735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 Full Team">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D7AF57-57F9-99A2-4D63-334F8BE6CC93}"/>
              </a:ext>
              <a:ext uri="{C183D7F6-B498-43B3-948B-1728B52AA6E4}">
                <adec:decorative xmlns:adec="http://schemas.microsoft.com/office/drawing/2017/decorative" val="1"/>
              </a:ext>
            </a:extLst>
          </p:cNvPr>
          <p:cNvSpPr/>
          <p:nvPr userDrawn="1"/>
        </p:nvSpPr>
        <p:spPr>
          <a:xfrm>
            <a:off x="1" y="0"/>
            <a:ext cx="4281854" cy="685799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4" name="Copyright">
            <a:extLst>
              <a:ext uri="{FF2B5EF4-FFF2-40B4-BE49-F238E27FC236}">
                <a16:creationId xmlns:a16="http://schemas.microsoft.com/office/drawing/2014/main" id="{3ECDFBFD-666C-D98C-96CA-F7E9B9103A62}"/>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2023 </a:t>
            </a:r>
            <a:r>
              <a:rPr lang="en-US" sz="800" b="0" i="0" err="1">
                <a:solidFill>
                  <a:srgbClr val="757575"/>
                </a:solidFill>
                <a:latin typeface="Gibson Book" pitchFamily="2" charset="77"/>
              </a:rPr>
              <a:t>CapTech</a:t>
            </a:r>
            <a:r>
              <a:rPr lang="en-US" sz="800" b="0" i="0">
                <a:solidFill>
                  <a:srgbClr val="757575"/>
                </a:solidFill>
                <a:latin typeface="Gibson Book" pitchFamily="2" charset="77"/>
              </a:rPr>
              <a:t> Ventures, Inc. All Rights Reserved.</a:t>
            </a:r>
          </a:p>
        </p:txBody>
      </p:sp>
      <p:sp>
        <p:nvSpPr>
          <p:cNvPr id="83" name="Picture Placeholder 2">
            <a:extLst>
              <a:ext uri="{FF2B5EF4-FFF2-40B4-BE49-F238E27FC236}">
                <a16:creationId xmlns:a16="http://schemas.microsoft.com/office/drawing/2014/main" id="{4765AD04-49E0-1809-C1DA-2B10B9439909}"/>
              </a:ext>
              <a:ext uri="{C183D7F6-B498-43B3-948B-1728B52AA6E4}">
                <adec:decorative xmlns:adec="http://schemas.microsoft.com/office/drawing/2017/decorative" val="1"/>
              </a:ext>
            </a:extLst>
          </p:cNvPr>
          <p:cNvSpPr>
            <a:spLocks noGrp="1" noChangeAspect="1"/>
          </p:cNvSpPr>
          <p:nvPr>
            <p:ph type="pic" sz="quarter" idx="101" hasCustomPrompt="1"/>
          </p:nvPr>
        </p:nvSpPr>
        <p:spPr>
          <a:xfrm>
            <a:off x="10841255"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2" name="Picture Placeholder 2">
            <a:extLst>
              <a:ext uri="{FF2B5EF4-FFF2-40B4-BE49-F238E27FC236}">
                <a16:creationId xmlns:a16="http://schemas.microsoft.com/office/drawing/2014/main" id="{04404629-DCE2-7500-A37A-230AA9108B8B}"/>
              </a:ext>
              <a:ext uri="{C183D7F6-B498-43B3-948B-1728B52AA6E4}">
                <adec:decorative xmlns:adec="http://schemas.microsoft.com/office/drawing/2017/decorative" val="1"/>
              </a:ext>
            </a:extLst>
          </p:cNvPr>
          <p:cNvSpPr>
            <a:spLocks noGrp="1" noChangeAspect="1"/>
          </p:cNvSpPr>
          <p:nvPr>
            <p:ph type="pic" sz="quarter" idx="100" hasCustomPrompt="1"/>
          </p:nvPr>
        </p:nvSpPr>
        <p:spPr>
          <a:xfrm>
            <a:off x="9509602"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4" name="Picture Placeholder 2">
            <a:extLst>
              <a:ext uri="{FF2B5EF4-FFF2-40B4-BE49-F238E27FC236}">
                <a16:creationId xmlns:a16="http://schemas.microsoft.com/office/drawing/2014/main" id="{9E6EC305-E2CB-6362-694C-EC1911ECE8B7}"/>
              </a:ext>
              <a:ext uri="{C183D7F6-B498-43B3-948B-1728B52AA6E4}">
                <adec:decorative xmlns:adec="http://schemas.microsoft.com/office/drawing/2017/decorative" val="1"/>
              </a:ext>
            </a:extLst>
          </p:cNvPr>
          <p:cNvSpPr>
            <a:spLocks noGrp="1" noChangeAspect="1"/>
          </p:cNvSpPr>
          <p:nvPr>
            <p:ph type="pic" sz="quarter" idx="102" hasCustomPrompt="1"/>
          </p:nvPr>
        </p:nvSpPr>
        <p:spPr>
          <a:xfrm>
            <a:off x="8177950"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1" name="Picture Placeholder 2">
            <a:extLst>
              <a:ext uri="{FF2B5EF4-FFF2-40B4-BE49-F238E27FC236}">
                <a16:creationId xmlns:a16="http://schemas.microsoft.com/office/drawing/2014/main" id="{C0F1A146-7C7F-4BF2-26D2-E8BC55CDF9AC}"/>
              </a:ext>
              <a:ext uri="{C183D7F6-B498-43B3-948B-1728B52AA6E4}">
                <adec:decorative xmlns:adec="http://schemas.microsoft.com/office/drawing/2017/decorative" val="1"/>
              </a:ext>
            </a:extLst>
          </p:cNvPr>
          <p:cNvSpPr>
            <a:spLocks noGrp="1" noChangeAspect="1"/>
          </p:cNvSpPr>
          <p:nvPr>
            <p:ph type="pic" sz="quarter" idx="99" hasCustomPrompt="1"/>
          </p:nvPr>
        </p:nvSpPr>
        <p:spPr>
          <a:xfrm>
            <a:off x="6846298" y="5435137"/>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3" name="Text Placeholder 1">
            <a:extLst>
              <a:ext uri="{FF2B5EF4-FFF2-40B4-BE49-F238E27FC236}">
                <a16:creationId xmlns:a16="http://schemas.microsoft.com/office/drawing/2014/main" id="{3D650434-0FC1-5BDE-E92F-710343E4A1D2}"/>
              </a:ext>
            </a:extLst>
          </p:cNvPr>
          <p:cNvSpPr>
            <a:spLocks noGrp="1"/>
          </p:cNvSpPr>
          <p:nvPr>
            <p:ph type="body" sz="quarter" idx="81" hasCustomPrompt="1"/>
          </p:nvPr>
        </p:nvSpPr>
        <p:spPr>
          <a:xfrm>
            <a:off x="4965539" y="5367648"/>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9" name="Picture Placeholder 2">
            <a:extLst>
              <a:ext uri="{FF2B5EF4-FFF2-40B4-BE49-F238E27FC236}">
                <a16:creationId xmlns:a16="http://schemas.microsoft.com/office/drawing/2014/main" id="{698D1118-2F1B-790E-955A-A65B39CC49CF}"/>
              </a:ext>
              <a:ext uri="{C183D7F6-B498-43B3-948B-1728B52AA6E4}">
                <adec:decorative xmlns:adec="http://schemas.microsoft.com/office/drawing/2017/decorative" val="1"/>
              </a:ext>
            </a:extLst>
          </p:cNvPr>
          <p:cNvSpPr>
            <a:spLocks noGrp="1" noChangeAspect="1"/>
          </p:cNvSpPr>
          <p:nvPr>
            <p:ph type="pic" sz="quarter" idx="97" hasCustomPrompt="1"/>
          </p:nvPr>
        </p:nvSpPr>
        <p:spPr>
          <a:xfrm>
            <a:off x="10841255"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8" name="Picture Placeholder 2">
            <a:extLst>
              <a:ext uri="{FF2B5EF4-FFF2-40B4-BE49-F238E27FC236}">
                <a16:creationId xmlns:a16="http://schemas.microsoft.com/office/drawing/2014/main" id="{F844117D-0C6D-8C1D-02EB-C67C539C0EE3}"/>
              </a:ext>
              <a:ext uri="{C183D7F6-B498-43B3-948B-1728B52AA6E4}">
                <adec:decorative xmlns:adec="http://schemas.microsoft.com/office/drawing/2017/decorative" val="1"/>
              </a:ext>
            </a:extLst>
          </p:cNvPr>
          <p:cNvSpPr>
            <a:spLocks noGrp="1" noChangeAspect="1"/>
          </p:cNvSpPr>
          <p:nvPr>
            <p:ph type="pic" sz="quarter" idx="96" hasCustomPrompt="1"/>
          </p:nvPr>
        </p:nvSpPr>
        <p:spPr>
          <a:xfrm>
            <a:off x="9509602"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80" name="Picture Placeholder 2">
            <a:extLst>
              <a:ext uri="{FF2B5EF4-FFF2-40B4-BE49-F238E27FC236}">
                <a16:creationId xmlns:a16="http://schemas.microsoft.com/office/drawing/2014/main" id="{876AD797-5229-114D-A105-9E3F8C199FAB}"/>
              </a:ext>
              <a:ext uri="{C183D7F6-B498-43B3-948B-1728B52AA6E4}">
                <adec:decorative xmlns:adec="http://schemas.microsoft.com/office/drawing/2017/decorative" val="1"/>
              </a:ext>
            </a:extLst>
          </p:cNvPr>
          <p:cNvSpPr>
            <a:spLocks noGrp="1" noChangeAspect="1"/>
          </p:cNvSpPr>
          <p:nvPr>
            <p:ph type="pic" sz="quarter" idx="98" hasCustomPrompt="1"/>
          </p:nvPr>
        </p:nvSpPr>
        <p:spPr>
          <a:xfrm>
            <a:off x="8177950"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7" name="Picture Placeholder 2">
            <a:extLst>
              <a:ext uri="{FF2B5EF4-FFF2-40B4-BE49-F238E27FC236}">
                <a16:creationId xmlns:a16="http://schemas.microsoft.com/office/drawing/2014/main" id="{4CB2CFD8-17AF-DD80-019F-4EC42B60B2B7}"/>
              </a:ext>
              <a:ext uri="{C183D7F6-B498-43B3-948B-1728B52AA6E4}">
                <adec:decorative xmlns:adec="http://schemas.microsoft.com/office/drawing/2017/decorative" val="1"/>
              </a:ext>
            </a:extLst>
          </p:cNvPr>
          <p:cNvSpPr>
            <a:spLocks noGrp="1" noChangeAspect="1"/>
          </p:cNvSpPr>
          <p:nvPr>
            <p:ph type="pic" sz="quarter" idx="95" hasCustomPrompt="1"/>
          </p:nvPr>
        </p:nvSpPr>
        <p:spPr>
          <a:xfrm>
            <a:off x="6846298" y="4268051"/>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5" name="Picture Placeholder 2">
            <a:extLst>
              <a:ext uri="{FF2B5EF4-FFF2-40B4-BE49-F238E27FC236}">
                <a16:creationId xmlns:a16="http://schemas.microsoft.com/office/drawing/2014/main" id="{E30C5259-CDA5-8530-EEAB-A58C3682D706}"/>
              </a:ext>
              <a:ext uri="{C183D7F6-B498-43B3-948B-1728B52AA6E4}">
                <adec:decorative xmlns:adec="http://schemas.microsoft.com/office/drawing/2017/decorative" val="1"/>
              </a:ext>
            </a:extLst>
          </p:cNvPr>
          <p:cNvSpPr>
            <a:spLocks noGrp="1" noChangeAspect="1"/>
          </p:cNvSpPr>
          <p:nvPr>
            <p:ph type="pic" sz="quarter" idx="93" hasCustomPrompt="1"/>
          </p:nvPr>
        </p:nvSpPr>
        <p:spPr>
          <a:xfrm>
            <a:off x="10841255"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4" name="Picture Placeholder 2">
            <a:extLst>
              <a:ext uri="{FF2B5EF4-FFF2-40B4-BE49-F238E27FC236}">
                <a16:creationId xmlns:a16="http://schemas.microsoft.com/office/drawing/2014/main" id="{EDA3F8B5-40E1-9943-7C0E-582593FA38CD}"/>
              </a:ext>
              <a:ext uri="{C183D7F6-B498-43B3-948B-1728B52AA6E4}">
                <adec:decorative xmlns:adec="http://schemas.microsoft.com/office/drawing/2017/decorative" val="1"/>
              </a:ext>
            </a:extLst>
          </p:cNvPr>
          <p:cNvSpPr>
            <a:spLocks noGrp="1" noChangeAspect="1"/>
          </p:cNvSpPr>
          <p:nvPr>
            <p:ph type="pic" sz="quarter" idx="92" hasCustomPrompt="1"/>
          </p:nvPr>
        </p:nvSpPr>
        <p:spPr>
          <a:xfrm>
            <a:off x="9509602"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6" name="Picture Placeholder 2">
            <a:extLst>
              <a:ext uri="{FF2B5EF4-FFF2-40B4-BE49-F238E27FC236}">
                <a16:creationId xmlns:a16="http://schemas.microsoft.com/office/drawing/2014/main" id="{5E390074-6850-4411-8EAB-3E7D188EAC81}"/>
              </a:ext>
              <a:ext uri="{C183D7F6-B498-43B3-948B-1728B52AA6E4}">
                <adec:decorative xmlns:adec="http://schemas.microsoft.com/office/drawing/2017/decorative" val="1"/>
              </a:ext>
            </a:extLst>
          </p:cNvPr>
          <p:cNvSpPr>
            <a:spLocks noGrp="1" noChangeAspect="1"/>
          </p:cNvSpPr>
          <p:nvPr>
            <p:ph type="pic" sz="quarter" idx="94" hasCustomPrompt="1"/>
          </p:nvPr>
        </p:nvSpPr>
        <p:spPr>
          <a:xfrm>
            <a:off x="8177950"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3" name="Picture Placeholder 2">
            <a:extLst>
              <a:ext uri="{FF2B5EF4-FFF2-40B4-BE49-F238E27FC236}">
                <a16:creationId xmlns:a16="http://schemas.microsoft.com/office/drawing/2014/main" id="{6DC4D27F-AEF1-8E2D-41FA-64A47F14F5D7}"/>
              </a:ext>
              <a:ext uri="{C183D7F6-B498-43B3-948B-1728B52AA6E4}">
                <adec:decorative xmlns:adec="http://schemas.microsoft.com/office/drawing/2017/decorative" val="1"/>
              </a:ext>
            </a:extLst>
          </p:cNvPr>
          <p:cNvSpPr>
            <a:spLocks noGrp="1" noChangeAspect="1"/>
          </p:cNvSpPr>
          <p:nvPr>
            <p:ph type="pic" sz="quarter" idx="91" hasCustomPrompt="1"/>
          </p:nvPr>
        </p:nvSpPr>
        <p:spPr>
          <a:xfrm>
            <a:off x="6846298" y="3401075"/>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2" name="Text Placeholder 1">
            <a:extLst>
              <a:ext uri="{FF2B5EF4-FFF2-40B4-BE49-F238E27FC236}">
                <a16:creationId xmlns:a16="http://schemas.microsoft.com/office/drawing/2014/main" id="{6413E314-337F-28B9-86E7-8FB96A81EE97}"/>
              </a:ext>
            </a:extLst>
          </p:cNvPr>
          <p:cNvSpPr>
            <a:spLocks noGrp="1"/>
          </p:cNvSpPr>
          <p:nvPr>
            <p:ph type="body" sz="quarter" idx="80" hasCustomPrompt="1"/>
          </p:nvPr>
        </p:nvSpPr>
        <p:spPr>
          <a:xfrm>
            <a:off x="4965538" y="3336783"/>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71" name="Picture Placeholder 2">
            <a:extLst>
              <a:ext uri="{FF2B5EF4-FFF2-40B4-BE49-F238E27FC236}">
                <a16:creationId xmlns:a16="http://schemas.microsoft.com/office/drawing/2014/main" id="{DD14B8E7-6A29-C89E-1D24-3649F8704A6C}"/>
              </a:ext>
              <a:ext uri="{C183D7F6-B498-43B3-948B-1728B52AA6E4}">
                <adec:decorative xmlns:adec="http://schemas.microsoft.com/office/drawing/2017/decorative" val="1"/>
              </a:ext>
            </a:extLst>
          </p:cNvPr>
          <p:cNvSpPr>
            <a:spLocks noGrp="1" noChangeAspect="1"/>
          </p:cNvSpPr>
          <p:nvPr>
            <p:ph type="pic" sz="quarter" idx="89" hasCustomPrompt="1"/>
          </p:nvPr>
        </p:nvSpPr>
        <p:spPr>
          <a:xfrm>
            <a:off x="10841255"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0" name="Picture Placeholder 2">
            <a:extLst>
              <a:ext uri="{FF2B5EF4-FFF2-40B4-BE49-F238E27FC236}">
                <a16:creationId xmlns:a16="http://schemas.microsoft.com/office/drawing/2014/main" id="{75975E6F-ED37-92DE-C4C8-E6F41C57E746}"/>
              </a:ext>
              <a:ext uri="{C183D7F6-B498-43B3-948B-1728B52AA6E4}">
                <adec:decorative xmlns:adec="http://schemas.microsoft.com/office/drawing/2017/decorative" val="1"/>
              </a:ext>
            </a:extLst>
          </p:cNvPr>
          <p:cNvSpPr>
            <a:spLocks noGrp="1" noChangeAspect="1"/>
          </p:cNvSpPr>
          <p:nvPr>
            <p:ph type="pic" sz="quarter" idx="88" hasCustomPrompt="1"/>
          </p:nvPr>
        </p:nvSpPr>
        <p:spPr>
          <a:xfrm>
            <a:off x="9509602"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72" name="Picture Placeholder 2">
            <a:extLst>
              <a:ext uri="{FF2B5EF4-FFF2-40B4-BE49-F238E27FC236}">
                <a16:creationId xmlns:a16="http://schemas.microsoft.com/office/drawing/2014/main" id="{A6120B03-F53E-2F17-DF15-9A32DA26AF70}"/>
              </a:ext>
              <a:ext uri="{C183D7F6-B498-43B3-948B-1728B52AA6E4}">
                <adec:decorative xmlns:adec="http://schemas.microsoft.com/office/drawing/2017/decorative" val="1"/>
              </a:ext>
            </a:extLst>
          </p:cNvPr>
          <p:cNvSpPr>
            <a:spLocks noGrp="1" noChangeAspect="1"/>
          </p:cNvSpPr>
          <p:nvPr>
            <p:ph type="pic" sz="quarter" idx="90" hasCustomPrompt="1"/>
          </p:nvPr>
        </p:nvSpPr>
        <p:spPr>
          <a:xfrm>
            <a:off x="8177950"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9" name="Picture Placeholder 2">
            <a:extLst>
              <a:ext uri="{FF2B5EF4-FFF2-40B4-BE49-F238E27FC236}">
                <a16:creationId xmlns:a16="http://schemas.microsoft.com/office/drawing/2014/main" id="{1FCF7F16-8EB1-8EFD-D1CF-25BE79AC2C3D}"/>
              </a:ext>
              <a:ext uri="{C183D7F6-B498-43B3-948B-1728B52AA6E4}">
                <adec:decorative xmlns:adec="http://schemas.microsoft.com/office/drawing/2017/decorative" val="1"/>
              </a:ext>
            </a:extLst>
          </p:cNvPr>
          <p:cNvSpPr>
            <a:spLocks noGrp="1" noChangeAspect="1"/>
          </p:cNvSpPr>
          <p:nvPr>
            <p:ph type="pic" sz="quarter" idx="87" hasCustomPrompt="1"/>
          </p:nvPr>
        </p:nvSpPr>
        <p:spPr>
          <a:xfrm>
            <a:off x="6846298" y="2214904"/>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1" name="Text Placeholder 1">
            <a:extLst>
              <a:ext uri="{FF2B5EF4-FFF2-40B4-BE49-F238E27FC236}">
                <a16:creationId xmlns:a16="http://schemas.microsoft.com/office/drawing/2014/main" id="{8295E8D9-E8FB-45DC-6B9D-CC3437C431B1}"/>
              </a:ext>
            </a:extLst>
          </p:cNvPr>
          <p:cNvSpPr>
            <a:spLocks noGrp="1"/>
          </p:cNvSpPr>
          <p:nvPr>
            <p:ph type="body" sz="quarter" idx="79" hasCustomPrompt="1"/>
          </p:nvPr>
        </p:nvSpPr>
        <p:spPr>
          <a:xfrm>
            <a:off x="4965539" y="2154196"/>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67" name="Picture Placeholder 2">
            <a:extLst>
              <a:ext uri="{FF2B5EF4-FFF2-40B4-BE49-F238E27FC236}">
                <a16:creationId xmlns:a16="http://schemas.microsoft.com/office/drawing/2014/main" id="{81CD8E6D-A0F6-91C8-E3ED-163FFBE28C9C}"/>
              </a:ext>
              <a:ext uri="{C183D7F6-B498-43B3-948B-1728B52AA6E4}">
                <adec:decorative xmlns:adec="http://schemas.microsoft.com/office/drawing/2017/decorative" val="1"/>
              </a:ext>
            </a:extLst>
          </p:cNvPr>
          <p:cNvSpPr>
            <a:spLocks noGrp="1" noChangeAspect="1"/>
          </p:cNvSpPr>
          <p:nvPr>
            <p:ph type="pic" sz="quarter" idx="85" hasCustomPrompt="1"/>
          </p:nvPr>
        </p:nvSpPr>
        <p:spPr>
          <a:xfrm>
            <a:off x="10841255"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6" name="Picture Placeholder 2">
            <a:extLst>
              <a:ext uri="{FF2B5EF4-FFF2-40B4-BE49-F238E27FC236}">
                <a16:creationId xmlns:a16="http://schemas.microsoft.com/office/drawing/2014/main" id="{B80BD72F-E2C0-BF0A-BFD6-F064F5B2E615}"/>
              </a:ext>
              <a:ext uri="{C183D7F6-B498-43B3-948B-1728B52AA6E4}">
                <adec:decorative xmlns:adec="http://schemas.microsoft.com/office/drawing/2017/decorative" val="1"/>
              </a:ext>
            </a:extLst>
          </p:cNvPr>
          <p:cNvSpPr>
            <a:spLocks noGrp="1" noChangeAspect="1"/>
          </p:cNvSpPr>
          <p:nvPr>
            <p:ph type="pic" sz="quarter" idx="84" hasCustomPrompt="1"/>
          </p:nvPr>
        </p:nvSpPr>
        <p:spPr>
          <a:xfrm>
            <a:off x="9509602"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8" name="Picture Placeholder 2">
            <a:extLst>
              <a:ext uri="{FF2B5EF4-FFF2-40B4-BE49-F238E27FC236}">
                <a16:creationId xmlns:a16="http://schemas.microsoft.com/office/drawing/2014/main" id="{54EB9B10-6DDB-F795-212F-BBE68DCB0073}"/>
              </a:ext>
              <a:ext uri="{C183D7F6-B498-43B3-948B-1728B52AA6E4}">
                <adec:decorative xmlns:adec="http://schemas.microsoft.com/office/drawing/2017/decorative" val="1"/>
              </a:ext>
            </a:extLst>
          </p:cNvPr>
          <p:cNvSpPr>
            <a:spLocks noGrp="1" noChangeAspect="1"/>
          </p:cNvSpPr>
          <p:nvPr>
            <p:ph type="pic" sz="quarter" idx="86" hasCustomPrompt="1"/>
          </p:nvPr>
        </p:nvSpPr>
        <p:spPr>
          <a:xfrm>
            <a:off x="8177950"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65" name="Picture Placeholder 2">
            <a:extLst>
              <a:ext uri="{FF2B5EF4-FFF2-40B4-BE49-F238E27FC236}">
                <a16:creationId xmlns:a16="http://schemas.microsoft.com/office/drawing/2014/main" id="{12640641-03BD-69AC-DA8B-B6F1E63C05F7}"/>
              </a:ext>
              <a:ext uri="{C183D7F6-B498-43B3-948B-1728B52AA6E4}">
                <adec:decorative xmlns:adec="http://schemas.microsoft.com/office/drawing/2017/decorative" val="1"/>
              </a:ext>
            </a:extLst>
          </p:cNvPr>
          <p:cNvSpPr>
            <a:spLocks noGrp="1" noChangeAspect="1"/>
          </p:cNvSpPr>
          <p:nvPr>
            <p:ph type="pic" sz="quarter" idx="83" hasCustomPrompt="1"/>
          </p:nvPr>
        </p:nvSpPr>
        <p:spPr>
          <a:xfrm>
            <a:off x="6846298" y="1019978"/>
            <a:ext cx="731520" cy="731520"/>
          </a:xfrm>
          <a:prstGeom prst="ellipse">
            <a:avLst/>
          </a:prstGeom>
          <a:pattFill prst="pct5">
            <a:fgClr>
              <a:schemeClr val="tx1"/>
            </a:fgClr>
            <a:bgClr>
              <a:schemeClr val="bg1"/>
            </a:bgClr>
          </a:pattFill>
        </p:spPr>
        <p:txBody>
          <a:bodyPr anchor="ctr"/>
          <a:lstStyle>
            <a:lvl1pPr marL="0" indent="0" algn="ctr">
              <a:lnSpc>
                <a:spcPct val="120000"/>
              </a:lnSpc>
              <a:buNone/>
              <a:defRPr sz="800" b="0" i="0">
                <a:solidFill>
                  <a:schemeClr val="tx1"/>
                </a:solidFill>
                <a:latin typeface="Gibson" pitchFamily="2" charset="77"/>
              </a:defRPr>
            </a:lvl1pPr>
          </a:lstStyle>
          <a:p>
            <a:r>
              <a:rPr lang="en-US"/>
              <a:t>Click to insert image</a:t>
            </a:r>
          </a:p>
        </p:txBody>
      </p:sp>
      <p:sp>
        <p:nvSpPr>
          <p:cNvPr id="17" name="Text Placeholder 1">
            <a:extLst>
              <a:ext uri="{FF2B5EF4-FFF2-40B4-BE49-F238E27FC236}">
                <a16:creationId xmlns:a16="http://schemas.microsoft.com/office/drawing/2014/main" id="{3A89B3B6-76E7-61F4-D72D-C3A74568A652}"/>
              </a:ext>
            </a:extLst>
          </p:cNvPr>
          <p:cNvSpPr>
            <a:spLocks noGrp="1"/>
          </p:cNvSpPr>
          <p:nvPr>
            <p:ph type="body" sz="quarter" idx="74" hasCustomPrompt="1"/>
          </p:nvPr>
        </p:nvSpPr>
        <p:spPr>
          <a:xfrm>
            <a:off x="4965539" y="959375"/>
            <a:ext cx="1559321" cy="234922"/>
          </a:xfrm>
        </p:spPr>
        <p:txBody>
          <a:bodyPr anchor="ctr">
            <a:noAutofit/>
          </a:bodyPr>
          <a:lstStyle>
            <a:lvl1pPr marL="0" indent="0" algn="l">
              <a:lnSpc>
                <a:spcPct val="120000"/>
              </a:lnSpc>
              <a:buNone/>
              <a:defRPr sz="1200" b="0" i="0" spc="20" baseline="0">
                <a:solidFill>
                  <a:schemeClr val="tx1"/>
                </a:solidFill>
                <a:latin typeface="Gibson Medium" panose="02000000000000000000" pitchFamily="2" charset="77"/>
              </a:defRPr>
            </a:lvl1pPr>
          </a:lstStyle>
          <a:p>
            <a:pPr lvl="0"/>
            <a:r>
              <a:rPr lang="en-US"/>
              <a:t>Title</a:t>
            </a:r>
          </a:p>
        </p:txBody>
      </p:sp>
      <p:sp>
        <p:nvSpPr>
          <p:cNvPr id="13" name="Text Placeholder 1">
            <a:extLst>
              <a:ext uri="{FF2B5EF4-FFF2-40B4-BE49-F238E27FC236}">
                <a16:creationId xmlns:a16="http://schemas.microsoft.com/office/drawing/2014/main" id="{EE44815E-46C9-4826-CDCA-0FA5F9EE4F3C}"/>
              </a:ext>
            </a:extLst>
          </p:cNvPr>
          <p:cNvSpPr>
            <a:spLocks noGrp="1"/>
          </p:cNvSpPr>
          <p:nvPr>
            <p:ph type="body" sz="quarter" idx="73" hasCustomPrompt="1"/>
          </p:nvPr>
        </p:nvSpPr>
        <p:spPr>
          <a:xfrm>
            <a:off x="4965539" y="461311"/>
            <a:ext cx="6616861" cy="271675"/>
          </a:xfrm>
        </p:spPr>
        <p:txBody>
          <a:bodyPr anchor="ctr">
            <a:noAutofit/>
          </a:bodyPr>
          <a:lstStyle>
            <a:lvl1pPr marL="0" indent="0" algn="l">
              <a:lnSpc>
                <a:spcPct val="100000"/>
              </a:lnSpc>
              <a:buNone/>
              <a:defRPr sz="1000" b="1" i="0" cap="all" spc="150" baseline="0">
                <a:solidFill>
                  <a:schemeClr val="tx2"/>
                </a:solidFill>
                <a:latin typeface="Gibson SemiBold" pitchFamily="2" charset="77"/>
              </a:defRPr>
            </a:lvl1pPr>
          </a:lstStyle>
          <a:p>
            <a:pPr lvl="0"/>
            <a:r>
              <a:rPr lang="en-US"/>
              <a:t>SUBTITLE</a:t>
            </a:r>
          </a:p>
        </p:txBody>
      </p:sp>
      <p:sp>
        <p:nvSpPr>
          <p:cNvPr id="2" name="Text Placeholder 1">
            <a:extLst>
              <a:ext uri="{FF2B5EF4-FFF2-40B4-BE49-F238E27FC236}">
                <a16:creationId xmlns:a16="http://schemas.microsoft.com/office/drawing/2014/main" id="{2D1B96FF-48AA-3766-55B2-222A5C6B4907}"/>
              </a:ext>
            </a:extLst>
          </p:cNvPr>
          <p:cNvSpPr>
            <a:spLocks noGrp="1"/>
          </p:cNvSpPr>
          <p:nvPr>
            <p:ph type="body" sz="quarter" idx="103" hasCustomPrompt="1"/>
          </p:nvPr>
        </p:nvSpPr>
        <p:spPr>
          <a:xfrm>
            <a:off x="612648" y="1709928"/>
            <a:ext cx="3200400" cy="3769404"/>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Lorem ipsum dolor sit </a:t>
            </a:r>
            <a:r>
              <a:rPr lang="en-US" err="1"/>
              <a:t>amet</a:t>
            </a:r>
            <a:r>
              <a:rPr lang="en-US"/>
              <a:t>.</a:t>
            </a:r>
          </a:p>
        </p:txBody>
      </p:sp>
      <p:sp>
        <p:nvSpPr>
          <p:cNvPr id="5" name="Title Placeholder 3">
            <a:extLst>
              <a:ext uri="{FF2B5EF4-FFF2-40B4-BE49-F238E27FC236}">
                <a16:creationId xmlns:a16="http://schemas.microsoft.com/office/drawing/2014/main" id="{0D1A9C4F-F299-2C9E-6374-7032B903351A}"/>
              </a:ext>
            </a:extLst>
          </p:cNvPr>
          <p:cNvSpPr>
            <a:spLocks noGrp="1"/>
          </p:cNvSpPr>
          <p:nvPr>
            <p:ph type="title" hasCustomPrompt="1"/>
          </p:nvPr>
        </p:nvSpPr>
        <p:spPr>
          <a:xfrm>
            <a:off x="612648" y="690360"/>
            <a:ext cx="3200400" cy="861774"/>
          </a:xfrm>
          <a:prstGeom prst="rect">
            <a:avLst/>
          </a:prstGeom>
        </p:spPr>
        <p:txBody>
          <a:bodyPr vert="horz" lIns="0" tIns="0" rIns="0" bIns="0" rtlCol="0" anchor="t" anchorCtr="0">
            <a:noAutofit/>
          </a:bodyPr>
          <a:lstStyle/>
          <a:p>
            <a:r>
              <a:rPr lang="en-US"/>
              <a:t>Team Slide Title –</a:t>
            </a:r>
            <a:br>
              <a:rPr lang="en-US"/>
            </a:br>
            <a:r>
              <a:rPr lang="en-US"/>
              <a:t>Full Team</a:t>
            </a:r>
          </a:p>
        </p:txBody>
      </p:sp>
    </p:spTree>
    <p:extLst>
      <p:ext uri="{BB962C8B-B14F-4D97-AF65-F5344CB8AC3E}">
        <p14:creationId xmlns:p14="http://schemas.microsoft.com/office/powerpoint/2010/main" val="4010137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 Spotl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5F866-F61F-21FC-7160-811E8F510FFB}"/>
              </a:ext>
              <a:ext uri="{C183D7F6-B498-43B3-948B-1728B52AA6E4}">
                <adec:decorative xmlns:adec="http://schemas.microsoft.com/office/drawing/2017/decorative" val="1"/>
              </a:ext>
            </a:extLst>
          </p:cNvPr>
          <p:cNvSpPr/>
          <p:nvPr userDrawn="1"/>
        </p:nvSpPr>
        <p:spPr>
          <a:xfrm>
            <a:off x="5609968" y="2125362"/>
            <a:ext cx="6582032" cy="47326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bson" pitchFamily="2" charset="77"/>
              <a:ea typeface="+mn-ea"/>
              <a:cs typeface="+mn-cs"/>
            </a:endParaRPr>
          </a:p>
        </p:txBody>
      </p:sp>
      <p:sp>
        <p:nvSpPr>
          <p:cNvPr id="10" name="Text Placeholder 1">
            <a:extLst>
              <a:ext uri="{FF2B5EF4-FFF2-40B4-BE49-F238E27FC236}">
                <a16:creationId xmlns:a16="http://schemas.microsoft.com/office/drawing/2014/main" id="{13783DE5-45B0-F077-4C81-323155B581CB}"/>
              </a:ext>
            </a:extLst>
          </p:cNvPr>
          <p:cNvSpPr>
            <a:spLocks noGrp="1"/>
          </p:cNvSpPr>
          <p:nvPr>
            <p:ph type="body" sz="quarter" idx="55" hasCustomPrompt="1"/>
          </p:nvPr>
        </p:nvSpPr>
        <p:spPr>
          <a:xfrm>
            <a:off x="6409814" y="3429000"/>
            <a:ext cx="5172586" cy="2743200"/>
          </a:xfrm>
        </p:spPr>
        <p:txBody>
          <a:bodyPr anchor="t">
            <a:noAutofit/>
          </a:bodyPr>
          <a:lstStyle>
            <a:lvl1pPr marL="0" indent="0" algn="l">
              <a:lnSpc>
                <a:spcPct val="120000"/>
              </a:lnSpc>
              <a:buNone/>
              <a:defRPr sz="1200" b="0" i="0" spc="0" baseline="0">
                <a:solidFill>
                  <a:schemeClr val="tx1"/>
                </a:solidFill>
                <a:latin typeface="Gibson" panose="02000000000000000000" pitchFamily="2" charset="77"/>
              </a:defRPr>
            </a:lvl1pPr>
          </a:lstStyle>
          <a:p>
            <a:pPr lvl="0"/>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 </a:t>
            </a:r>
          </a:p>
          <a:p>
            <a:pPr lvl="0"/>
            <a:endParaRPr lang="en-US"/>
          </a:p>
          <a:p>
            <a:pPr marL="0" marR="0" lvl="0" indent="0" algn="l" defTabSz="914377" rtl="0" eaLnBrk="1" fontAlgn="auto" latinLnBrk="0" hangingPunct="1">
              <a:lnSpc>
                <a:spcPts val="2000"/>
              </a:lnSpc>
              <a:spcBef>
                <a:spcPts val="0"/>
              </a:spcBef>
              <a:spcAft>
                <a:spcPts val="600"/>
              </a:spcAft>
              <a:buClr>
                <a:schemeClr val="tx1"/>
              </a:buClr>
              <a:buSzTx/>
              <a:buFont typeface="Arial" panose="020B0604020202020204" pitchFamily="34" charset="0"/>
              <a:buNone/>
              <a:tabLst/>
              <a:defRPr/>
            </a:pPr>
            <a:r>
              <a:rPr lang="en-US"/>
              <a:t>Lorem ipsum dolor sit </a:t>
            </a:r>
            <a:r>
              <a:rPr lang="en-US" err="1"/>
              <a:t>amet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Lorem ipsum dolor sit </a:t>
            </a:r>
            <a:r>
              <a:rPr lang="en-US" err="1"/>
              <a:t>amet</a:t>
            </a:r>
            <a:r>
              <a:rPr lang="en-US"/>
              <a:t>.</a:t>
            </a:r>
          </a:p>
        </p:txBody>
      </p:sp>
      <p:sp>
        <p:nvSpPr>
          <p:cNvPr id="5" name="Text Placeholder 15">
            <a:extLst>
              <a:ext uri="{FF2B5EF4-FFF2-40B4-BE49-F238E27FC236}">
                <a16:creationId xmlns:a16="http://schemas.microsoft.com/office/drawing/2014/main" id="{377507D8-9818-44ED-B070-BA02C8D503D1}"/>
              </a:ext>
            </a:extLst>
          </p:cNvPr>
          <p:cNvSpPr>
            <a:spLocks noGrp="1"/>
          </p:cNvSpPr>
          <p:nvPr>
            <p:ph type="body" sz="quarter" idx="60" hasCustomPrompt="1"/>
          </p:nvPr>
        </p:nvSpPr>
        <p:spPr>
          <a:xfrm>
            <a:off x="1405180" y="3892811"/>
            <a:ext cx="3732841"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 name="Title 1">
            <a:extLst>
              <a:ext uri="{FF2B5EF4-FFF2-40B4-BE49-F238E27FC236}">
                <a16:creationId xmlns:a16="http://schemas.microsoft.com/office/drawing/2014/main" id="{A9CECA2F-9EBF-624B-3803-878C7A70FF2F}"/>
              </a:ext>
            </a:extLst>
          </p:cNvPr>
          <p:cNvSpPr>
            <a:spLocks noGrp="1"/>
          </p:cNvSpPr>
          <p:nvPr>
            <p:ph type="title" hasCustomPrompt="1"/>
          </p:nvPr>
        </p:nvSpPr>
        <p:spPr>
          <a:xfrm>
            <a:off x="1405181" y="3311134"/>
            <a:ext cx="3732841" cy="430887"/>
          </a:xfrm>
        </p:spPr>
        <p:txBody>
          <a:bodyPr>
            <a:noAutofit/>
          </a:bodyPr>
          <a:lstStyle>
            <a:lvl1pPr>
              <a:defRPr>
                <a:solidFill>
                  <a:schemeClr val="tx1"/>
                </a:solidFill>
              </a:defRPr>
            </a:lvl1pPr>
          </a:lstStyle>
          <a:p>
            <a:r>
              <a:rPr lang="en-US"/>
              <a:t>FirstName </a:t>
            </a:r>
            <a:r>
              <a:rPr lang="en-US" err="1"/>
              <a:t>LastName</a:t>
            </a:r>
            <a:endParaRPr lang="en-US"/>
          </a:p>
        </p:txBody>
      </p:sp>
      <p:sp>
        <p:nvSpPr>
          <p:cNvPr id="12" name="Picture Placeholder 2">
            <a:extLst>
              <a:ext uri="{FF2B5EF4-FFF2-40B4-BE49-F238E27FC236}">
                <a16:creationId xmlns:a16="http://schemas.microsoft.com/office/drawing/2014/main" id="{12A875E5-DD72-081B-BB4A-2EE9715E5D3E}"/>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1405181" y="1278740"/>
            <a:ext cx="1600200" cy="160020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4" name="Logo">
            <a:extLst>
              <a:ext uri="{FF2B5EF4-FFF2-40B4-BE49-F238E27FC236}">
                <a16:creationId xmlns:a16="http://schemas.microsoft.com/office/drawing/2014/main" id="{81F28B22-04DF-35BB-9FD4-CF1F9FD4AD06}"/>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Tree>
    <p:extLst>
      <p:ext uri="{BB962C8B-B14F-4D97-AF65-F5344CB8AC3E}">
        <p14:creationId xmlns:p14="http://schemas.microsoft.com/office/powerpoint/2010/main" val="25297235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 Executive Welcom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180AEC-BD6B-69F2-D873-00D918AC9432}"/>
              </a:ext>
              <a:ext uri="{C183D7F6-B498-43B3-948B-1728B52AA6E4}">
                <adec:decorative xmlns:adec="http://schemas.microsoft.com/office/drawing/2017/decorative" val="1"/>
              </a:ext>
            </a:extLst>
          </p:cNvPr>
          <p:cNvSpPr/>
          <p:nvPr userDrawn="1"/>
        </p:nvSpPr>
        <p:spPr>
          <a:xfrm>
            <a:off x="7842059" y="0"/>
            <a:ext cx="434994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pic>
        <p:nvPicPr>
          <p:cNvPr id="13" name="Logo">
            <a:extLst>
              <a:ext uri="{FF2B5EF4-FFF2-40B4-BE49-F238E27FC236}">
                <a16:creationId xmlns:a16="http://schemas.microsoft.com/office/drawing/2014/main" id="{C6A8A3EE-1806-F5C2-9FFB-BF4C0DAAB43F}"/>
              </a:ext>
            </a:extLst>
          </p:cNvPr>
          <p:cNvPicPr>
            <a:picLocks noChangeAspect="1"/>
          </p:cNvPicPr>
          <p:nvPr userDrawn="1"/>
        </p:nvPicPr>
        <p:blipFill>
          <a:blip r:embed="rId2">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15" name="Text Placeholder 2">
            <a:extLst>
              <a:ext uri="{FF2B5EF4-FFF2-40B4-BE49-F238E27FC236}">
                <a16:creationId xmlns:a16="http://schemas.microsoft.com/office/drawing/2014/main" id="{850C3CEA-7941-C5A4-7F4A-FDFE1EFC15DE}"/>
              </a:ext>
            </a:extLst>
          </p:cNvPr>
          <p:cNvSpPr>
            <a:spLocks noGrp="1"/>
          </p:cNvSpPr>
          <p:nvPr>
            <p:ph type="body" sz="quarter" idx="84" hasCustomPrompt="1"/>
          </p:nvPr>
        </p:nvSpPr>
        <p:spPr>
          <a:xfrm>
            <a:off x="8746548" y="5341064"/>
            <a:ext cx="2583310" cy="169277"/>
          </a:xfrm>
        </p:spPr>
        <p:txBody>
          <a:bodyPr>
            <a:noAutofit/>
          </a:bodyPr>
          <a:lstStyle>
            <a:lvl1pPr marL="0" indent="0" algn="l">
              <a:lnSpc>
                <a:spcPct val="120000"/>
              </a:lnSpc>
              <a:spcBef>
                <a:spcPts val="0"/>
              </a:spcBef>
              <a:spcAft>
                <a:spcPts val="800"/>
              </a:spcAft>
              <a:buFont typeface="Arial" panose="020B0604020202020204" pitchFamily="34" charset="0"/>
              <a:buNone/>
              <a:tabLst/>
              <a:defRPr sz="1000" b="1" i="0" cap="all" spc="150" baseline="0">
                <a:solidFill>
                  <a:schemeClr val="tx2"/>
                </a:solidFill>
                <a:latin typeface="Gibson SemiBold" pitchFamily="2" charset="77"/>
              </a:defRPr>
            </a:lvl1pPr>
          </a:lstStyle>
          <a:p>
            <a:pPr lvl="0"/>
            <a:r>
              <a:rPr lang="en-US">
                <a:effectLst/>
              </a:rPr>
              <a:t>TITLE</a:t>
            </a:r>
          </a:p>
        </p:txBody>
      </p:sp>
      <p:sp>
        <p:nvSpPr>
          <p:cNvPr id="14" name="Text Placeholder 1">
            <a:extLst>
              <a:ext uri="{FF2B5EF4-FFF2-40B4-BE49-F238E27FC236}">
                <a16:creationId xmlns:a16="http://schemas.microsoft.com/office/drawing/2014/main" id="{CF172A2C-D800-8B6F-954A-0C4FA4033F7E}"/>
              </a:ext>
            </a:extLst>
          </p:cNvPr>
          <p:cNvSpPr>
            <a:spLocks noGrp="1"/>
          </p:cNvSpPr>
          <p:nvPr>
            <p:ph type="body" sz="quarter" idx="83" hasCustomPrompt="1"/>
          </p:nvPr>
        </p:nvSpPr>
        <p:spPr>
          <a:xfrm>
            <a:off x="8746548" y="4925621"/>
            <a:ext cx="2583310" cy="338554"/>
          </a:xfrm>
        </p:spPr>
        <p:txBody>
          <a:bodyPr anchor="b" anchorCtr="0">
            <a:noAutofit/>
          </a:bodyPr>
          <a:lstStyle>
            <a:lvl1pPr marL="0" indent="0" algn="l">
              <a:lnSpc>
                <a:spcPct val="120000"/>
              </a:lnSpc>
              <a:buNone/>
              <a:defRPr sz="20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9" name="Picture Placeholder 2">
            <a:extLst>
              <a:ext uri="{FF2B5EF4-FFF2-40B4-BE49-F238E27FC236}">
                <a16:creationId xmlns:a16="http://schemas.microsoft.com/office/drawing/2014/main" id="{779F5EE8-6658-2330-FB44-CC7FAEA226E6}"/>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8746548" y="3429000"/>
            <a:ext cx="1280160" cy="1280160"/>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cxnSp>
        <p:nvCxnSpPr>
          <p:cNvPr id="16" name="Straight Arrow Connector 15">
            <a:extLst>
              <a:ext uri="{FF2B5EF4-FFF2-40B4-BE49-F238E27FC236}">
                <a16:creationId xmlns:a16="http://schemas.microsoft.com/office/drawing/2014/main" id="{5AF2218D-7002-1D63-03B7-D3F12649E183}"/>
              </a:ext>
              <a:ext uri="{C183D7F6-B498-43B3-948B-1728B52AA6E4}">
                <adec:decorative xmlns:adec="http://schemas.microsoft.com/office/drawing/2017/decorative" val="1"/>
              </a:ext>
            </a:extLst>
          </p:cNvPr>
          <p:cNvCxnSpPr>
            <a:cxnSpLocks/>
          </p:cNvCxnSpPr>
          <p:nvPr userDrawn="1"/>
        </p:nvCxnSpPr>
        <p:spPr>
          <a:xfrm>
            <a:off x="7181331" y="5127198"/>
            <a:ext cx="1256986" cy="0"/>
          </a:xfrm>
          <a:prstGeom prst="straightConnector1">
            <a:avLst/>
          </a:prstGeom>
          <a:ln w="15875">
            <a:solidFill>
              <a:schemeClr val="bg1">
                <a:lumMod val="75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4" name="Text Placeholder 26">
            <a:extLst>
              <a:ext uri="{FF2B5EF4-FFF2-40B4-BE49-F238E27FC236}">
                <a16:creationId xmlns:a16="http://schemas.microsoft.com/office/drawing/2014/main" id="{AD04ADC8-12A9-E7D7-83C2-DCA2CA64B2B7}"/>
              </a:ext>
            </a:extLst>
          </p:cNvPr>
          <p:cNvSpPr>
            <a:spLocks noGrp="1"/>
          </p:cNvSpPr>
          <p:nvPr>
            <p:ph type="body" sz="quarter" idx="70" hasCustomPrompt="1"/>
          </p:nvPr>
        </p:nvSpPr>
        <p:spPr>
          <a:xfrm>
            <a:off x="609600" y="1737360"/>
            <a:ext cx="6366934" cy="4459222"/>
          </a:xfrm>
        </p:spPr>
        <p:txBody>
          <a:bodyPr/>
          <a:lstStyle>
            <a:lvl1pPr marL="0" indent="0" algn="l">
              <a:lnSpc>
                <a:spcPct val="120000"/>
              </a:lnSpc>
              <a:spcAft>
                <a:spcPts val="0"/>
              </a:spcAft>
              <a:buNone/>
              <a:defRPr sz="12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Body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Vitae </a:t>
            </a:r>
            <a:r>
              <a:rPr lang="en-US" err="1"/>
              <a:t>justo</a:t>
            </a:r>
            <a:r>
              <a:rPr lang="en-US"/>
              <a:t> </a:t>
            </a:r>
            <a:r>
              <a:rPr lang="en-US" err="1"/>
              <a:t>eget</a:t>
            </a:r>
            <a:r>
              <a:rPr lang="en-US"/>
              <a:t> magna fermentum </a:t>
            </a:r>
            <a:r>
              <a:rPr lang="en-US" err="1"/>
              <a:t>iaculis</a:t>
            </a:r>
            <a:r>
              <a:rPr lang="en-US"/>
              <a:t> </a:t>
            </a:r>
            <a:r>
              <a:rPr lang="en-US" err="1"/>
              <a:t>eu</a:t>
            </a:r>
            <a:r>
              <a:rPr lang="en-US"/>
              <a:t>. Donec </a:t>
            </a:r>
            <a:r>
              <a:rPr lang="en-US" err="1"/>
              <a:t>adipiscing</a:t>
            </a:r>
            <a:r>
              <a:rPr lang="en-US"/>
              <a:t> </a:t>
            </a:r>
            <a:r>
              <a:rPr lang="en-US" err="1"/>
              <a:t>tristique</a:t>
            </a:r>
            <a:r>
              <a:rPr lang="en-US"/>
              <a:t> </a:t>
            </a:r>
            <a:r>
              <a:rPr lang="en-US" err="1"/>
              <a:t>risus</a:t>
            </a:r>
            <a:r>
              <a:rPr lang="en-US"/>
              <a:t> </a:t>
            </a:r>
            <a:r>
              <a:rPr lang="en-US" err="1"/>
              <a:t>nec</a:t>
            </a:r>
            <a:r>
              <a:rPr lang="en-US"/>
              <a:t> </a:t>
            </a:r>
            <a:r>
              <a:rPr lang="en-US" err="1"/>
              <a:t>feugiat</a:t>
            </a:r>
            <a:r>
              <a:rPr lang="en-US"/>
              <a:t> in fermentum.</a:t>
            </a:r>
          </a:p>
          <a:p>
            <a:pPr lvl="0"/>
            <a:endParaRPr lang="en-US"/>
          </a:p>
        </p:txBody>
      </p:sp>
      <p:sp>
        <p:nvSpPr>
          <p:cNvPr id="3" name="Title Placeholder 3">
            <a:extLst>
              <a:ext uri="{FF2B5EF4-FFF2-40B4-BE49-F238E27FC236}">
                <a16:creationId xmlns:a16="http://schemas.microsoft.com/office/drawing/2014/main" id="{C621562D-22CE-588D-631E-C9CD1E60C678}"/>
              </a:ext>
            </a:extLst>
          </p:cNvPr>
          <p:cNvSpPr>
            <a:spLocks noGrp="1"/>
          </p:cNvSpPr>
          <p:nvPr>
            <p:ph type="title" hasCustomPrompt="1"/>
          </p:nvPr>
        </p:nvSpPr>
        <p:spPr>
          <a:xfrm>
            <a:off x="609600" y="1097280"/>
            <a:ext cx="6366934" cy="468560"/>
          </a:xfrm>
          <a:prstGeom prst="rect">
            <a:avLst/>
          </a:prstGeom>
        </p:spPr>
        <p:txBody>
          <a:bodyPr vert="horz" lIns="0" tIns="0" rIns="0" bIns="0" rtlCol="0" anchor="t" anchorCtr="0">
            <a:noAutofit/>
          </a:bodyPr>
          <a:lstStyle/>
          <a:p>
            <a:r>
              <a:rPr lang="en-US"/>
              <a:t>Team Slide Title – Executive Welcome</a:t>
            </a:r>
          </a:p>
        </p:txBody>
      </p:sp>
      <p:sp>
        <p:nvSpPr>
          <p:cNvPr id="5" name="Rectangle 4">
            <a:extLst>
              <a:ext uri="{FF2B5EF4-FFF2-40B4-BE49-F238E27FC236}">
                <a16:creationId xmlns:a16="http://schemas.microsoft.com/office/drawing/2014/main" id="{FFF25662-E12C-0127-FE96-83436853BFE5}"/>
              </a:ext>
              <a:ext uri="{C183D7F6-B498-43B3-948B-1728B52AA6E4}">
                <adec:decorative xmlns:adec="http://schemas.microsoft.com/office/drawing/2017/decorative" val="1"/>
              </a:ext>
            </a:extLst>
          </p:cNvPr>
          <p:cNvSpPr/>
          <p:nvPr userDrawn="1"/>
        </p:nvSpPr>
        <p:spPr>
          <a:xfrm>
            <a:off x="609599" y="689318"/>
            <a:ext cx="457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7060"/>
      </p:ext>
    </p:extLst>
  </p:cSld>
  <p:clrMapOvr>
    <a:masterClrMapping/>
  </p:clrMapOvr>
  <p:extLst>
    <p:ext uri="{DCECCB84-F9BA-43D5-87BE-67443E8EF086}">
      <p15:sldGuideLst xmlns:p15="http://schemas.microsoft.com/office/powerpoint/2012/main">
        <p15:guide id="1" orient="horz" pos="1872">
          <p15:clr>
            <a:srgbClr val="FBAE40"/>
          </p15:clr>
        </p15:guide>
        <p15:guide id="2" pos="235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lient Stor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F566588-020F-E796-0942-E2FB03DE9631}"/>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87E61D2-23C4-1DBE-0B9E-13152DBA4551}"/>
              </a:ext>
            </a:extLst>
          </p:cNvPr>
          <p:cNvSpPr>
            <a:spLocks noGrp="1"/>
          </p:cNvSpPr>
          <p:nvPr>
            <p:ph type="body" sz="quarter" idx="83" hasCustomPrompt="1"/>
          </p:nvPr>
        </p:nvSpPr>
        <p:spPr>
          <a:xfrm>
            <a:off x="609600" y="4086225"/>
            <a:ext cx="4953000" cy="2085975"/>
          </a:xfrm>
        </p:spPr>
        <p:txBody>
          <a:bodyPr/>
          <a:lstStyle>
            <a:lvl1pPr marL="171450" indent="-171450">
              <a:lnSpc>
                <a:spcPct val="120000"/>
              </a:lnSpc>
              <a:buFont typeface="Arial" panose="020B0604020202020204" pitchFamily="34" charset="0"/>
              <a:buChar char="•"/>
              <a:defRPr sz="10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27" name="Text Placeholder 2">
            <a:extLst>
              <a:ext uri="{FF2B5EF4-FFF2-40B4-BE49-F238E27FC236}">
                <a16:creationId xmlns:a16="http://schemas.microsoft.com/office/drawing/2014/main" id="{18109FC2-A268-6B05-1E61-3D6F24E9A031}"/>
              </a:ext>
            </a:extLst>
          </p:cNvPr>
          <p:cNvSpPr>
            <a:spLocks noGrp="1"/>
          </p:cNvSpPr>
          <p:nvPr>
            <p:ph type="body" sz="quarter" idx="82" hasCustomPrompt="1"/>
          </p:nvPr>
        </p:nvSpPr>
        <p:spPr>
          <a:xfrm>
            <a:off x="609600" y="3687293"/>
            <a:ext cx="4952999" cy="302804"/>
          </a:xfrm>
        </p:spPr>
        <p:txBody>
          <a:bodyPr anchor="ctr">
            <a:noAutofit/>
          </a:bodyPr>
          <a:lstStyle>
            <a:lvl1pPr marL="0" indent="0">
              <a:lnSpc>
                <a:spcPct val="100000"/>
              </a:lnSpc>
              <a:spcBef>
                <a:spcPts val="0"/>
              </a:spcBef>
              <a:spcAft>
                <a:spcPts val="800"/>
              </a:spcAft>
              <a:buFont typeface="Arial" panose="020B0604020202020204" pitchFamily="34" charset="0"/>
              <a:buNone/>
              <a:tabLst/>
              <a:defRPr sz="1200" b="0" i="0" spc="0">
                <a:solidFill>
                  <a:schemeClr val="tx1"/>
                </a:solidFill>
                <a:latin typeface="Gibson Medium" panose="02000000000000000000" pitchFamily="2" charset="77"/>
              </a:defRPr>
            </a:lvl1pPr>
          </a:lstStyle>
          <a:p>
            <a:pPr lvl="0"/>
            <a:r>
              <a:rPr lang="en-US"/>
              <a:t>The Details</a:t>
            </a:r>
          </a:p>
        </p:txBody>
      </p:sp>
      <p:sp>
        <p:nvSpPr>
          <p:cNvPr id="5" name="Text Placeholder 2">
            <a:extLst>
              <a:ext uri="{FF2B5EF4-FFF2-40B4-BE49-F238E27FC236}">
                <a16:creationId xmlns:a16="http://schemas.microsoft.com/office/drawing/2014/main" id="{FF98EFD0-DCCD-DF97-DC20-0B4A8E0056A2}"/>
              </a:ext>
            </a:extLst>
          </p:cNvPr>
          <p:cNvSpPr>
            <a:spLocks noGrp="1"/>
          </p:cNvSpPr>
          <p:nvPr>
            <p:ph type="body" sz="quarter" idx="84" hasCustomPrompt="1"/>
          </p:nvPr>
        </p:nvSpPr>
        <p:spPr>
          <a:xfrm>
            <a:off x="609600" y="2358075"/>
            <a:ext cx="4953000" cy="932357"/>
          </a:xfrm>
        </p:spPr>
        <p:txBody>
          <a:bodyPr/>
          <a:lstStyle>
            <a:lvl1pPr marL="0" indent="0">
              <a:lnSpc>
                <a:spcPct val="120000"/>
              </a:lnSpc>
              <a:buFont typeface="Arial" panose="020B0604020202020204" pitchFamily="34" charset="0"/>
              <a:buNone/>
              <a:defRPr sz="1200"/>
            </a:lvl1pPr>
          </a:lstStyle>
          <a:p>
            <a:pPr lvl="0"/>
            <a:r>
              <a:rPr lang="en-US"/>
              <a:t>Summary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Nunc pulvinar </a:t>
            </a:r>
            <a:r>
              <a:rPr lang="en-US" err="1"/>
              <a:t>sapien</a:t>
            </a:r>
            <a:r>
              <a:rPr lang="en-US"/>
              <a:t> et ligula. Justo </a:t>
            </a:r>
            <a:r>
              <a:rPr lang="en-US" err="1"/>
              <a:t>donec</a:t>
            </a:r>
            <a:r>
              <a:rPr lang="en-US"/>
              <a:t> </a:t>
            </a:r>
            <a:r>
              <a:rPr lang="en-US" err="1"/>
              <a:t>enim</a:t>
            </a:r>
            <a:r>
              <a:rPr lang="en-US"/>
              <a:t> diam </a:t>
            </a:r>
            <a:r>
              <a:rPr lang="en-US" err="1"/>
              <a:t>vulputate</a:t>
            </a:r>
            <a:r>
              <a:rPr lang="en-US"/>
              <a:t> </a:t>
            </a:r>
            <a:r>
              <a:rPr lang="en-US" err="1"/>
              <a:t>ut</a:t>
            </a:r>
            <a:r>
              <a:rPr lang="en-US"/>
              <a:t> pharetra sit </a:t>
            </a:r>
            <a:r>
              <a:rPr lang="en-US" err="1"/>
              <a:t>amet</a:t>
            </a:r>
            <a:r>
              <a:rPr lang="en-US"/>
              <a:t>. </a:t>
            </a:r>
          </a:p>
        </p:txBody>
      </p:sp>
      <p:sp>
        <p:nvSpPr>
          <p:cNvPr id="25" name="Title 7">
            <a:extLst>
              <a:ext uri="{FF2B5EF4-FFF2-40B4-BE49-F238E27FC236}">
                <a16:creationId xmlns:a16="http://schemas.microsoft.com/office/drawing/2014/main" id="{E8CC3046-B0AA-250E-169D-D52DB927272F}"/>
              </a:ext>
            </a:extLst>
          </p:cNvPr>
          <p:cNvSpPr>
            <a:spLocks noGrp="1"/>
          </p:cNvSpPr>
          <p:nvPr>
            <p:ph type="title" hasCustomPrompt="1"/>
          </p:nvPr>
        </p:nvSpPr>
        <p:spPr>
          <a:xfrm>
            <a:off x="609600" y="1359599"/>
            <a:ext cx="4951888" cy="821041"/>
          </a:xfrm>
        </p:spPr>
        <p:txBody>
          <a:bodyPr/>
          <a:lstStyle/>
          <a:p>
            <a:r>
              <a:rPr lang="en-US"/>
              <a:t>Client Story – Example with a Longer Title</a:t>
            </a:r>
          </a:p>
        </p:txBody>
      </p:sp>
      <p:sp>
        <p:nvSpPr>
          <p:cNvPr id="19" name="Text Placeholder 15">
            <a:extLst>
              <a:ext uri="{FF2B5EF4-FFF2-40B4-BE49-F238E27FC236}">
                <a16:creationId xmlns:a16="http://schemas.microsoft.com/office/drawing/2014/main" id="{7331B92E-D804-682B-5034-AD2F9A60697C}"/>
              </a:ext>
            </a:extLst>
          </p:cNvPr>
          <p:cNvSpPr>
            <a:spLocks noGrp="1"/>
          </p:cNvSpPr>
          <p:nvPr>
            <p:ph type="body" sz="quarter" idx="17" hasCustomPrompt="1"/>
          </p:nvPr>
        </p:nvSpPr>
        <p:spPr>
          <a:xfrm>
            <a:off x="609600" y="943614"/>
            <a:ext cx="4951888" cy="278561"/>
          </a:xfrm>
        </p:spPr>
        <p:txBody>
          <a:bodyPr anchor="t"/>
          <a:lstStyle>
            <a:lvl1pPr marL="0" indent="0">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Client Name or Alias</a:t>
            </a:r>
          </a:p>
        </p:txBody>
      </p:sp>
      <p:grpSp>
        <p:nvGrpSpPr>
          <p:cNvPr id="22" name="Group 21" descr="CapTech client story">
            <a:extLst>
              <a:ext uri="{FF2B5EF4-FFF2-40B4-BE49-F238E27FC236}">
                <a16:creationId xmlns:a16="http://schemas.microsoft.com/office/drawing/2014/main" id="{BCEA5D6F-BD40-06FB-6C50-CD1CA8E5657E}"/>
              </a:ext>
            </a:extLst>
          </p:cNvPr>
          <p:cNvGrpSpPr/>
          <p:nvPr userDrawn="1"/>
        </p:nvGrpSpPr>
        <p:grpSpPr>
          <a:xfrm>
            <a:off x="0" y="0"/>
            <a:ext cx="2218765" cy="595223"/>
            <a:chOff x="0" y="0"/>
            <a:chExt cx="2218765" cy="595223"/>
          </a:xfrm>
        </p:grpSpPr>
        <p:sp>
          <p:nvSpPr>
            <p:cNvPr id="11" name="Rectangle 10">
              <a:extLst>
                <a:ext uri="{FF2B5EF4-FFF2-40B4-BE49-F238E27FC236}">
                  <a16:creationId xmlns:a16="http://schemas.microsoft.com/office/drawing/2014/main" id="{65E89973-2CC9-F5FD-646E-F6C7A07447F8}"/>
                </a:ext>
              </a:extLst>
            </p:cNvPr>
            <p:cNvSpPr/>
            <p:nvPr userDrawn="1"/>
          </p:nvSpPr>
          <p:spPr>
            <a:xfrm>
              <a:off x="0" y="0"/>
              <a:ext cx="2218765" cy="595223"/>
            </a:xfrm>
            <a:prstGeom prst="rect">
              <a:avLst/>
            </a:prstGeom>
            <a:solidFill>
              <a:schemeClr val="tx1"/>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Text Placeholder 3">
              <a:extLst>
                <a:ext uri="{FF2B5EF4-FFF2-40B4-BE49-F238E27FC236}">
                  <a16:creationId xmlns:a16="http://schemas.microsoft.com/office/drawing/2014/main" id="{75F470E3-82BB-AA81-C572-72C14BD98E19}"/>
                </a:ext>
              </a:extLst>
            </p:cNvPr>
            <p:cNvSpPr txBox="1">
              <a:spLocks/>
            </p:cNvSpPr>
            <p:nvPr userDrawn="1"/>
          </p:nvSpPr>
          <p:spPr>
            <a:xfrm>
              <a:off x="1115213" y="252351"/>
              <a:ext cx="838903" cy="99505"/>
            </a:xfrm>
            <a:prstGeom prst="rect">
              <a:avLst/>
            </a:prstGeom>
          </p:spPr>
          <p:txBody>
            <a:bodyPr lIns="0" tIns="0" rIns="0" bIns="0"/>
            <a:lstStyle>
              <a:lvl1pPr marL="0" indent="0" algn="l" defTabSz="914377" rtl="0" eaLnBrk="1" latinLnBrk="0" hangingPunct="1">
                <a:lnSpc>
                  <a:spcPct val="100000"/>
                </a:lnSpc>
                <a:spcBef>
                  <a:spcPts val="1000"/>
                </a:spcBef>
                <a:buFont typeface="Arial" panose="020B0604020202020204" pitchFamily="34" charset="0"/>
                <a:buNone/>
                <a:defRPr sz="1400" b="0" i="0" kern="900" spc="20" baseline="0">
                  <a:solidFill>
                    <a:schemeClr val="tx1"/>
                  </a:solidFill>
                  <a:latin typeface="Gibson" panose="02000000000000000000" pitchFamily="2" charset="77"/>
                  <a:ea typeface="+mn-ea"/>
                  <a:cs typeface="+mn-cs"/>
                </a:defRPr>
              </a:lvl1pPr>
              <a:lvl2pPr marL="457189" indent="0" algn="l" defTabSz="914377" rtl="0" eaLnBrk="1" latinLnBrk="0" hangingPunct="1">
                <a:lnSpc>
                  <a:spcPct val="100000"/>
                </a:lnSpc>
                <a:spcBef>
                  <a:spcPts val="500"/>
                </a:spcBef>
                <a:buFont typeface="Arial" panose="020B0604020202020204" pitchFamily="34" charset="0"/>
                <a:buNone/>
                <a:defRPr sz="2000" b="1" i="0" kern="1200">
                  <a:solidFill>
                    <a:schemeClr val="tx2"/>
                  </a:solidFill>
                  <a:latin typeface="Gibson" panose="02000000000000000000" pitchFamily="2" charset="77"/>
                  <a:ea typeface="+mn-ea"/>
                  <a:cs typeface="+mn-cs"/>
                </a:defRPr>
              </a:lvl2pPr>
              <a:lvl3pPr marL="914377" indent="0" algn="l" defTabSz="914377" rtl="0" eaLnBrk="1" latinLnBrk="0" hangingPunct="1">
                <a:lnSpc>
                  <a:spcPts val="2000"/>
                </a:lnSpc>
                <a:spcBef>
                  <a:spcPts val="500"/>
                </a:spcBef>
                <a:buFont typeface="Arial" panose="020B0604020202020204" pitchFamily="34" charset="0"/>
                <a:buNone/>
                <a:defRPr sz="2000" b="0" i="0" kern="1200">
                  <a:solidFill>
                    <a:schemeClr val="tx1"/>
                  </a:solidFill>
                  <a:latin typeface="Gibson" panose="02000000000000000000" pitchFamily="2" charset="77"/>
                  <a:ea typeface="+mn-ea"/>
                  <a:cs typeface="+mn-cs"/>
                </a:defRPr>
              </a:lvl3pPr>
              <a:lvl4pPr marL="1371566" indent="0" algn="l" defTabSz="914377" rtl="0" eaLnBrk="1" latinLnBrk="0" hangingPunct="1">
                <a:lnSpc>
                  <a:spcPts val="2000"/>
                </a:lnSpc>
                <a:spcBef>
                  <a:spcPts val="500"/>
                </a:spcBef>
                <a:buFont typeface="Arial" panose="020B0604020202020204" pitchFamily="34" charset="0"/>
                <a:buNone/>
                <a:defRPr sz="1400" b="0" i="0" kern="1200">
                  <a:solidFill>
                    <a:schemeClr val="tx1"/>
                  </a:solidFill>
                  <a:latin typeface="Gibson" panose="02000000000000000000" pitchFamily="2" charset="77"/>
                  <a:ea typeface="+mn-ea"/>
                  <a:cs typeface="+mn-cs"/>
                </a:defRPr>
              </a:lvl4pPr>
              <a:lvl5pPr marL="1828754" indent="0" algn="l" defTabSz="914377" rtl="0" eaLnBrk="1" latinLnBrk="0" hangingPunct="1">
                <a:lnSpc>
                  <a:spcPts val="2000"/>
                </a:lnSpc>
                <a:spcBef>
                  <a:spcPts val="500"/>
                </a:spcBef>
                <a:buFont typeface="Arial" panose="020B0604020202020204" pitchFamily="34" charset="0"/>
                <a:buNone/>
                <a:defRPr sz="1400" b="0" i="0" kern="1200" spc="80" baseline="0">
                  <a:solidFill>
                    <a:schemeClr val="tx1"/>
                  </a:solidFill>
                  <a:latin typeface="Bebas Neue Regular" panose="020B0606020202050201" pitchFamily="34"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700" b="1" i="0" spc="150">
                  <a:solidFill>
                    <a:schemeClr val="bg1"/>
                  </a:solidFill>
                  <a:latin typeface="Gibson SemiBold" pitchFamily="2" charset="77"/>
                </a:rPr>
                <a:t>CLIENT STORY</a:t>
              </a:r>
            </a:p>
          </p:txBody>
        </p:sp>
        <p:cxnSp>
          <p:nvCxnSpPr>
            <p:cNvPr id="16" name="Straight Connector 15">
              <a:extLst>
                <a:ext uri="{FF2B5EF4-FFF2-40B4-BE49-F238E27FC236}">
                  <a16:creationId xmlns:a16="http://schemas.microsoft.com/office/drawing/2014/main" id="{A0B5CC65-F158-F2BC-81EA-00C0EFDB4FF9}"/>
                </a:ext>
                <a:ext uri="{C183D7F6-B498-43B3-948B-1728B52AA6E4}">
                  <adec:decorative xmlns:adec="http://schemas.microsoft.com/office/drawing/2017/decorative" val="1"/>
                </a:ext>
              </a:extLst>
            </p:cNvPr>
            <p:cNvCxnSpPr>
              <a:cxnSpLocks/>
            </p:cNvCxnSpPr>
            <p:nvPr userDrawn="1"/>
          </p:nvCxnSpPr>
          <p:spPr>
            <a:xfrm>
              <a:off x="1011838" y="213863"/>
              <a:ext cx="0" cy="17648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Logo" descr="CapTech">
              <a:extLst>
                <a:ext uri="{FF2B5EF4-FFF2-40B4-BE49-F238E27FC236}">
                  <a16:creationId xmlns:a16="http://schemas.microsoft.com/office/drawing/2014/main" id="{1944E023-044F-346C-3249-16907D17786E}"/>
                </a:ext>
              </a:extLst>
            </p:cNvPr>
            <p:cNvPicPr>
              <a:picLocks noChangeAspect="1"/>
            </p:cNvPicPr>
            <p:nvPr userDrawn="1"/>
          </p:nvPicPr>
          <p:blipFill>
            <a:blip r:embed="rId2">
              <a:biLevel thresh="25000"/>
            </a:blip>
            <a:srcRect/>
            <a:stretch/>
          </p:blipFill>
          <p:spPr>
            <a:xfrm>
              <a:off x="313928" y="244378"/>
              <a:ext cx="593568" cy="143895"/>
            </a:xfrm>
            <a:prstGeom prst="rect">
              <a:avLst/>
            </a:prstGeom>
          </p:spPr>
        </p:pic>
      </p:grpSp>
      <p:sp>
        <p:nvSpPr>
          <p:cNvPr id="4" name="Picture Placeholder 3">
            <a:extLst>
              <a:ext uri="{FF2B5EF4-FFF2-40B4-BE49-F238E27FC236}">
                <a16:creationId xmlns:a16="http://schemas.microsoft.com/office/drawing/2014/main" id="{562C1E79-D1CB-8A7E-A6C7-82530769B862}"/>
              </a:ext>
            </a:extLst>
          </p:cNvPr>
          <p:cNvSpPr>
            <a:spLocks noGrp="1"/>
          </p:cNvSpPr>
          <p:nvPr>
            <p:ph type="pic" sz="quarter" idx="85" hasCustomPrompt="1"/>
          </p:nvPr>
        </p:nvSpPr>
        <p:spPr>
          <a:xfrm>
            <a:off x="6096000" y="0"/>
            <a:ext cx="6096000" cy="6858000"/>
          </a:xfrm>
          <a:pattFill prst="pct5">
            <a:fgClr>
              <a:schemeClr val="tx1"/>
            </a:fgClr>
            <a:bgClr>
              <a:schemeClr val="bg1"/>
            </a:bgClr>
          </a:pattFill>
        </p:spPr>
        <p:txBody>
          <a:bodyPr anchor="ctr"/>
          <a:lstStyle>
            <a:lvl1pPr marL="0" indent="0" algn="ctr">
              <a:buNone/>
              <a:defRPr sz="2800" b="0" i="0">
                <a:latin typeface="Gibson" pitchFamily="2" charset="77"/>
              </a:defRPr>
            </a:lvl1pPr>
          </a:lstStyle>
          <a:p>
            <a:r>
              <a:rPr lang="en-US"/>
              <a:t>Click to insert image</a:t>
            </a:r>
          </a:p>
        </p:txBody>
      </p:sp>
    </p:spTree>
    <p:extLst>
      <p:ext uri="{BB962C8B-B14F-4D97-AF65-F5344CB8AC3E}">
        <p14:creationId xmlns:p14="http://schemas.microsoft.com/office/powerpoint/2010/main" val="34247999"/>
      </p:ext>
    </p:extLst>
  </p:cSld>
  <p:clrMapOvr>
    <a:masterClrMapping/>
  </p:clrMapOvr>
  <p:extLst>
    <p:ext uri="{DCECCB84-F9BA-43D5-87BE-67443E8EF086}">
      <p15:sldGuideLst xmlns:p15="http://schemas.microsoft.com/office/powerpoint/2012/main">
        <p15:guide id="1" pos="35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losing – Taglin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80117F-9ABA-36B6-3193-112E356FA41F}"/>
              </a:ext>
              <a:ext uri="{C183D7F6-B498-43B3-948B-1728B52AA6E4}">
                <adec:decorative xmlns:adec="http://schemas.microsoft.com/office/drawing/2017/decorative" val="1"/>
              </a:ext>
            </a:extLst>
          </p:cNvPr>
          <p:cNvSpPr/>
          <p:nvPr userDrawn="1"/>
        </p:nvSpPr>
        <p:spPr>
          <a:xfrm>
            <a:off x="304800" y="320040"/>
            <a:ext cx="11544300" cy="621792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8906EFF6-D3BA-A52F-314B-1A7DD29EC4F7}"/>
              </a:ext>
              <a:ext uri="{C183D7F6-B498-43B3-948B-1728B52AA6E4}">
                <adec:decorative xmlns:adec="http://schemas.microsoft.com/office/drawing/2017/decorative" val="1"/>
              </a:ext>
            </a:extLst>
          </p:cNvPr>
          <p:cNvSpPr/>
          <p:nvPr userDrawn="1"/>
        </p:nvSpPr>
        <p:spPr>
          <a:xfrm>
            <a:off x="270933" y="6537960"/>
            <a:ext cx="11921067" cy="274320"/>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2" name="Picture 1" descr="CapTech">
            <a:extLst>
              <a:ext uri="{FF2B5EF4-FFF2-40B4-BE49-F238E27FC236}">
                <a16:creationId xmlns:a16="http://schemas.microsoft.com/office/drawing/2014/main" id="{4DAA607A-61CD-155B-99B6-687B9E5FAEF2}"/>
              </a:ext>
            </a:extLst>
          </p:cNvPr>
          <p:cNvPicPr>
            <a:picLocks noChangeAspect="1"/>
          </p:cNvPicPr>
          <p:nvPr userDrawn="1"/>
        </p:nvPicPr>
        <p:blipFill>
          <a:blip r:embed="rId2"/>
          <a:stretch>
            <a:fillRect/>
          </a:stretch>
        </p:blipFill>
        <p:spPr>
          <a:xfrm>
            <a:off x="5506134" y="4730781"/>
            <a:ext cx="1155653" cy="274321"/>
          </a:xfrm>
          <a:prstGeom prst="rect">
            <a:avLst/>
          </a:prstGeom>
        </p:spPr>
      </p:pic>
      <p:pic>
        <p:nvPicPr>
          <p:cNvPr id="4" name="Graphic 3" descr="Let's do next together.">
            <a:extLst>
              <a:ext uri="{FF2B5EF4-FFF2-40B4-BE49-F238E27FC236}">
                <a16:creationId xmlns:a16="http://schemas.microsoft.com/office/drawing/2014/main" id="{0F16BC6F-860A-13C4-1051-AB74B16BAE3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209800" y="3025074"/>
            <a:ext cx="7772400" cy="780958"/>
          </a:xfrm>
          <a:prstGeom prst="rect">
            <a:avLst/>
          </a:prstGeom>
        </p:spPr>
      </p:pic>
    </p:spTree>
    <p:extLst>
      <p:ext uri="{BB962C8B-B14F-4D97-AF65-F5344CB8AC3E}">
        <p14:creationId xmlns:p14="http://schemas.microsoft.com/office/powerpoint/2010/main" val="219489415"/>
      </p:ext>
    </p:extLst>
  </p:cSld>
  <p:clrMapOvr>
    <a:masterClrMapping/>
  </p:clrMapOvr>
  <p:extLst>
    <p:ext uri="{DCECCB84-F9BA-43D5-87BE-67443E8EF086}">
      <p15:sldGuideLst xmlns:p15="http://schemas.microsoft.com/office/powerpoint/2012/main">
        <p15:guide id="2" pos="7680">
          <p15:clr>
            <a:srgbClr val="FBAE40"/>
          </p15:clr>
        </p15:guide>
        <p15:guide id="3" orient="horz" pos="26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Flex 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B5C33DE-B356-7AC8-5255-456AC45D3C74}"/>
              </a:ext>
              <a:ext uri="{C183D7F6-B498-43B3-948B-1728B52AA6E4}">
                <adec:decorative xmlns:adec="http://schemas.microsoft.com/office/drawing/2017/decorative" val="1"/>
              </a:ext>
            </a:extLst>
          </p:cNvPr>
          <p:cNvSpPr/>
          <p:nvPr userDrawn="1"/>
        </p:nvSpPr>
        <p:spPr>
          <a:xfrm>
            <a:off x="0" y="0"/>
            <a:ext cx="6096000" cy="6172200"/>
          </a:xfrm>
          <a:prstGeom prst="rect">
            <a:avLst/>
          </a:prstGeom>
          <a:solidFill>
            <a:schemeClr val="bg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3657A4BE-E48D-00D3-E9E7-165C1E11D945}"/>
              </a:ext>
            </a:extLst>
          </p:cNvPr>
          <p:cNvSpPr>
            <a:spLocks noGrp="1"/>
          </p:cNvSpPr>
          <p:nvPr>
            <p:ph type="body" sz="quarter" idx="16" hasCustomPrompt="1"/>
          </p:nvPr>
        </p:nvSpPr>
        <p:spPr>
          <a:xfrm>
            <a:off x="6705600" y="2540963"/>
            <a:ext cx="4876799" cy="3631229"/>
          </a:xfrm>
        </p:spPr>
        <p:txBody>
          <a:bodyPr anchor="t">
            <a:noAutofit/>
          </a:bodyPr>
          <a:lstStyle>
            <a:lvl1pPr marL="285750" indent="-285750">
              <a:lnSpc>
                <a:spcPct val="120000"/>
              </a:lnSpc>
              <a:spcBef>
                <a:spcPts val="1600"/>
              </a:spcBef>
              <a:spcAft>
                <a:spcPts val="0"/>
              </a:spcAft>
              <a:buFont typeface="Arial" panose="020B0604020202020204" pitchFamily="34" charset="0"/>
              <a:buChar char="•"/>
              <a:tabLst/>
              <a:defRPr sz="1600" b="0" i="0" spc="0" baseline="0">
                <a:latin typeface="Gibson Medium" panose="02000000000000000000" pitchFamily="2" charset="77"/>
              </a:defRPr>
            </a:lvl1pPr>
          </a:lstStyle>
          <a:p>
            <a:pPr lvl="0"/>
            <a:r>
              <a:rPr lang="en-US"/>
              <a:t>Topic #1</a:t>
            </a:r>
          </a:p>
          <a:p>
            <a:pPr lvl="0"/>
            <a:r>
              <a:rPr lang="en-US"/>
              <a:t>Topic #2</a:t>
            </a:r>
          </a:p>
          <a:p>
            <a:pPr lvl="0"/>
            <a:r>
              <a:rPr lang="en-US"/>
              <a:t>Topic #3</a:t>
            </a:r>
          </a:p>
          <a:p>
            <a:pPr lvl="0"/>
            <a:r>
              <a:rPr lang="en-US"/>
              <a:t>Topic #4</a:t>
            </a:r>
          </a:p>
          <a:p>
            <a:pPr lvl="0"/>
            <a:r>
              <a:rPr lang="en-US"/>
              <a:t>Topic #5</a:t>
            </a:r>
          </a:p>
          <a:p>
            <a:pPr lvl="0"/>
            <a:r>
              <a:rPr lang="en-US"/>
              <a:t>Topic #6</a:t>
            </a:r>
          </a:p>
        </p:txBody>
      </p:sp>
      <p:cxnSp>
        <p:nvCxnSpPr>
          <p:cNvPr id="2" name="Straight Arrow Connector 1">
            <a:extLst>
              <a:ext uri="{FF2B5EF4-FFF2-40B4-BE49-F238E27FC236}">
                <a16:creationId xmlns:a16="http://schemas.microsoft.com/office/drawing/2014/main" id="{A5FFF5DE-6DCB-4336-59F3-2E8DD5B707C6}"/>
              </a:ext>
              <a:ext uri="{C183D7F6-B498-43B3-948B-1728B52AA6E4}">
                <adec:decorative xmlns:adec="http://schemas.microsoft.com/office/drawing/2017/decorative" val="1"/>
              </a:ext>
            </a:extLst>
          </p:cNvPr>
          <p:cNvCxnSpPr>
            <a:cxnSpLocks/>
          </p:cNvCxnSpPr>
          <p:nvPr userDrawn="1"/>
        </p:nvCxnSpPr>
        <p:spPr>
          <a:xfrm>
            <a:off x="3352801" y="2678237"/>
            <a:ext cx="3019719" cy="0"/>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8" name="Text Placeholder 26">
            <a:extLst>
              <a:ext uri="{FF2B5EF4-FFF2-40B4-BE49-F238E27FC236}">
                <a16:creationId xmlns:a16="http://schemas.microsoft.com/office/drawing/2014/main" id="{806FDF31-06B3-3AA7-182B-06DD860ECDF5}"/>
              </a:ext>
            </a:extLst>
          </p:cNvPr>
          <p:cNvSpPr>
            <a:spLocks noGrp="1"/>
          </p:cNvSpPr>
          <p:nvPr>
            <p:ph type="body" sz="quarter" idx="70" hasCustomPrompt="1"/>
          </p:nvPr>
        </p:nvSpPr>
        <p:spPr>
          <a:xfrm>
            <a:off x="609600" y="3217853"/>
            <a:ext cx="5168647" cy="2449297"/>
          </a:xfrm>
        </p:spPr>
        <p:txBody>
          <a:bodyPr/>
          <a:lstStyle>
            <a:lvl1pPr marL="0" indent="0" algn="l">
              <a:lnSpc>
                <a:spcPct val="120000"/>
              </a:lnSpc>
              <a:spcAft>
                <a:spcPts val="0"/>
              </a:spcAft>
              <a:buNone/>
              <a:defRPr sz="1600" spc="0" baseline="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Optional content block here to help open and frame conversations. Lorem ipsum dolor sit </a:t>
            </a:r>
            <a:r>
              <a:rPr lang="en-US" err="1"/>
              <a:t>amet</a:t>
            </a:r>
            <a:r>
              <a:rPr lang="en-US"/>
              <a:t>, </a:t>
            </a:r>
            <a:r>
              <a:rPr lang="en-US" err="1"/>
              <a:t>consecteur</a:t>
            </a:r>
            <a:r>
              <a:rPr lang="en-US"/>
              <a:t>.</a:t>
            </a:r>
          </a:p>
        </p:txBody>
      </p:sp>
      <p:sp>
        <p:nvSpPr>
          <p:cNvPr id="18" name="Text Placeholder 1">
            <a:extLst>
              <a:ext uri="{FF2B5EF4-FFF2-40B4-BE49-F238E27FC236}">
                <a16:creationId xmlns:a16="http://schemas.microsoft.com/office/drawing/2014/main" id="{74952AC9-B32F-0332-2EFB-AEEE39A8E149}"/>
              </a:ext>
            </a:extLst>
          </p:cNvPr>
          <p:cNvSpPr>
            <a:spLocks noGrp="1"/>
          </p:cNvSpPr>
          <p:nvPr>
            <p:ph type="body" sz="quarter" idx="15" hasCustomPrompt="1"/>
          </p:nvPr>
        </p:nvSpPr>
        <p:spPr>
          <a:xfrm>
            <a:off x="609600" y="2540963"/>
            <a:ext cx="2743201" cy="308671"/>
          </a:xfrm>
        </p:spPr>
        <p:txBody>
          <a:bodyPr anchor="ctr" anchorCtr="0">
            <a:noAutofit/>
          </a:bodyPr>
          <a:lstStyle>
            <a:lvl1pPr marL="0" indent="0" algn="l">
              <a:lnSpc>
                <a:spcPct val="100000"/>
              </a:lnSpc>
              <a:spcAft>
                <a:spcPts val="0"/>
              </a:spcAft>
              <a:buNone/>
              <a:defRPr sz="1000" b="1" i="0" cap="all" spc="150" baseline="0">
                <a:solidFill>
                  <a:schemeClr val="tx2"/>
                </a:solidFill>
                <a:latin typeface="Gibson SemiBold" pitchFamily="2" charset="77"/>
              </a:defRPr>
            </a:lvl1pPr>
          </a:lstStyle>
          <a:p>
            <a:pPr lvl="0"/>
            <a:r>
              <a:rPr lang="en-US"/>
              <a:t>OPTIONAL SUBHEADER</a:t>
            </a:r>
          </a:p>
        </p:txBody>
      </p:sp>
      <p:sp>
        <p:nvSpPr>
          <p:cNvPr id="19" name="Title 4">
            <a:extLst>
              <a:ext uri="{FF2B5EF4-FFF2-40B4-BE49-F238E27FC236}">
                <a16:creationId xmlns:a16="http://schemas.microsoft.com/office/drawing/2014/main" id="{54B4DB82-5723-41E1-0738-A55B6809C350}"/>
              </a:ext>
            </a:extLst>
          </p:cNvPr>
          <p:cNvSpPr>
            <a:spLocks noGrp="1"/>
          </p:cNvSpPr>
          <p:nvPr>
            <p:ph type="title" hasCustomPrompt="1"/>
          </p:nvPr>
        </p:nvSpPr>
        <p:spPr>
          <a:xfrm>
            <a:off x="609600" y="706353"/>
            <a:ext cx="5168646" cy="1542389"/>
          </a:xfrm>
        </p:spPr>
        <p:txBody>
          <a:bodyPr anchor="b">
            <a:noAutofit/>
          </a:bodyPr>
          <a:lstStyle>
            <a:lvl1pPr marL="0" marR="0" indent="0" algn="l" defTabSz="914377" rtl="0" eaLnBrk="1" fontAlgn="auto" latinLnBrk="0" hangingPunct="1">
              <a:lnSpc>
                <a:spcPct val="100000"/>
              </a:lnSpc>
              <a:spcBef>
                <a:spcPct val="0"/>
              </a:spcBef>
              <a:spcAft>
                <a:spcPts val="0"/>
              </a:spcAft>
              <a:buClrTx/>
              <a:buSzTx/>
              <a:buFontTx/>
              <a:buNone/>
              <a:tabLst/>
              <a:defRPr sz="4800" b="0" i="0" baseline="0">
                <a:solidFill>
                  <a:schemeClr val="tx2"/>
                </a:solidFill>
                <a:latin typeface="Gibson Book" pitchFamily="2" charset="77"/>
              </a:defRPr>
            </a:lvl1pPr>
          </a:lstStyle>
          <a:p>
            <a:r>
              <a:rPr lang="en-US"/>
              <a:t>Agenda – Flex 2</a:t>
            </a:r>
          </a:p>
        </p:txBody>
      </p:sp>
    </p:spTree>
    <p:extLst>
      <p:ext uri="{BB962C8B-B14F-4D97-AF65-F5344CB8AC3E}">
        <p14:creationId xmlns:p14="http://schemas.microsoft.com/office/powerpoint/2010/main" val="2123627538"/>
      </p:ext>
    </p:extLst>
  </p:cSld>
  <p:clrMapOvr>
    <a:masterClrMapping/>
  </p:clrMapOvr>
  <p:extLst>
    <p:ext uri="{DCECCB84-F9BA-43D5-87BE-67443E8EF086}">
      <p15:sldGuideLst xmlns:p15="http://schemas.microsoft.com/office/powerpoint/2012/main">
        <p15:guide id="2" pos="76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losing – Tagline + Contacts 2 (Light Gra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CE6497-E66C-768D-5336-4CDF23C25D1B}"/>
              </a:ext>
              <a:ext uri="{C183D7F6-B498-43B3-948B-1728B52AA6E4}">
                <adec:decorative xmlns:adec="http://schemas.microsoft.com/office/drawing/2017/decorative" val="1"/>
              </a:ext>
            </a:extLst>
          </p:cNvPr>
          <p:cNvSpPr/>
          <p:nvPr userDrawn="1"/>
        </p:nvSpPr>
        <p:spPr>
          <a:xfrm>
            <a:off x="0" y="1"/>
            <a:ext cx="530352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 name="Text Placeholder 16">
            <a:extLst>
              <a:ext uri="{FF2B5EF4-FFF2-40B4-BE49-F238E27FC236}">
                <a16:creationId xmlns:a16="http://schemas.microsoft.com/office/drawing/2014/main" id="{ECA19DC5-90E7-3885-1105-2FFA61BF869B}"/>
              </a:ext>
            </a:extLst>
          </p:cNvPr>
          <p:cNvSpPr txBox="1">
            <a:spLocks/>
          </p:cNvSpPr>
          <p:nvPr userDrawn="1"/>
        </p:nvSpPr>
        <p:spPr>
          <a:xfrm>
            <a:off x="2072090" y="5951089"/>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accent2">
                    <a:lumMod val="75000"/>
                  </a:schemeClr>
                </a:solidFill>
                <a:hlinkClick r:id="rId2">
                  <a:extLst>
                    <a:ext uri="{A12FA001-AC4F-418D-AE19-62706E023703}">
                      <ahyp:hlinkClr xmlns:ahyp="http://schemas.microsoft.com/office/drawing/2018/hyperlinkcolor" val="tx"/>
                    </a:ext>
                  </a:extLst>
                </a:hlinkClick>
              </a:rPr>
              <a:t>captechconsulting.com</a:t>
            </a:r>
          </a:p>
        </p:txBody>
      </p:sp>
      <p:cxnSp>
        <p:nvCxnSpPr>
          <p:cNvPr id="4" name="Straight Connector 3">
            <a:extLst>
              <a:ext uri="{FF2B5EF4-FFF2-40B4-BE49-F238E27FC236}">
                <a16:creationId xmlns:a16="http://schemas.microsoft.com/office/drawing/2014/main" id="{C6DBBF9C-4994-9B71-7B1A-B8646AE8962D}"/>
              </a:ext>
              <a:ext uri="{C183D7F6-B498-43B3-948B-1728B52AA6E4}">
                <adec:decorative xmlns:adec="http://schemas.microsoft.com/office/drawing/2017/decorative" val="1"/>
              </a:ext>
            </a:extLst>
          </p:cNvPr>
          <p:cNvCxnSpPr/>
          <p:nvPr userDrawn="1"/>
        </p:nvCxnSpPr>
        <p:spPr>
          <a:xfrm>
            <a:off x="1839868" y="5981504"/>
            <a:ext cx="0" cy="307337"/>
          </a:xfrm>
          <a:prstGeom prst="line">
            <a:avLst/>
          </a:prstGeom>
          <a:ln w="19050">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6" name="Logo" descr="CapTech">
            <a:extLst>
              <a:ext uri="{FF2B5EF4-FFF2-40B4-BE49-F238E27FC236}">
                <a16:creationId xmlns:a16="http://schemas.microsoft.com/office/drawing/2014/main" id="{AC6A8111-5E41-5BA7-CA48-134C3A5CB3A2}"/>
              </a:ext>
            </a:extLst>
          </p:cNvPr>
          <p:cNvPicPr>
            <a:picLocks noChangeAspect="1"/>
          </p:cNvPicPr>
          <p:nvPr userDrawn="1"/>
        </p:nvPicPr>
        <p:blipFill>
          <a:blip r:embed="rId3">
            <a:duotone>
              <a:prstClr val="black"/>
              <a:schemeClr val="accent2">
                <a:tint val="45000"/>
                <a:satMod val="400000"/>
              </a:schemeClr>
            </a:duotone>
            <a:alphaModFix amt="70000"/>
          </a:blip>
          <a:srcRect/>
          <a:stretch/>
        </p:blipFill>
        <p:spPr>
          <a:xfrm>
            <a:off x="609600" y="6020074"/>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7" name="Graphic 6" descr="Let's do next together.">
            <a:extLst>
              <a:ext uri="{FF2B5EF4-FFF2-40B4-BE49-F238E27FC236}">
                <a16:creationId xmlns:a16="http://schemas.microsoft.com/office/drawing/2014/main" id="{63E01565-0842-6DD7-CFCE-EDB256758B2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09600" y="994178"/>
            <a:ext cx="2975275" cy="3131411"/>
          </a:xfrm>
          <a:prstGeom prst="rect">
            <a:avLst/>
          </a:prstGeom>
        </p:spPr>
      </p:pic>
      <p:sp>
        <p:nvSpPr>
          <p:cNvPr id="10" name="Text Placeholder 1">
            <a:extLst>
              <a:ext uri="{FF2B5EF4-FFF2-40B4-BE49-F238E27FC236}">
                <a16:creationId xmlns:a16="http://schemas.microsoft.com/office/drawing/2014/main" id="{64311C96-58CE-7C1C-E5E6-EB2FE2D77968}"/>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1" name="Text Placeholder 1">
            <a:extLst>
              <a:ext uri="{FF2B5EF4-FFF2-40B4-BE49-F238E27FC236}">
                <a16:creationId xmlns:a16="http://schemas.microsoft.com/office/drawing/2014/main" id="{CB9BE977-BF1B-2C80-4C56-193477F0556E}"/>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2" name="Text Placeholder 15">
            <a:extLst>
              <a:ext uri="{FF2B5EF4-FFF2-40B4-BE49-F238E27FC236}">
                <a16:creationId xmlns:a16="http://schemas.microsoft.com/office/drawing/2014/main" id="{88F834B4-A460-E81F-E12B-ECEABEDFFA30}"/>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3" name="Text Placeholder 1">
            <a:extLst>
              <a:ext uri="{FF2B5EF4-FFF2-40B4-BE49-F238E27FC236}">
                <a16:creationId xmlns:a16="http://schemas.microsoft.com/office/drawing/2014/main" id="{1AFCB421-D8DA-16E8-F47A-5A27CC20D4E8}"/>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4" name="Text Placeholder 1">
            <a:extLst>
              <a:ext uri="{FF2B5EF4-FFF2-40B4-BE49-F238E27FC236}">
                <a16:creationId xmlns:a16="http://schemas.microsoft.com/office/drawing/2014/main" id="{E97AB35D-B0D0-4FBD-0AAD-FEB8A8AF6B9F}"/>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5" name="Text Placeholder 1">
            <a:extLst>
              <a:ext uri="{FF2B5EF4-FFF2-40B4-BE49-F238E27FC236}">
                <a16:creationId xmlns:a16="http://schemas.microsoft.com/office/drawing/2014/main" id="{F464454F-5A9A-9FB4-B0C5-2452B321F98C}"/>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16" name="Text Placeholder 15">
            <a:extLst>
              <a:ext uri="{FF2B5EF4-FFF2-40B4-BE49-F238E27FC236}">
                <a16:creationId xmlns:a16="http://schemas.microsoft.com/office/drawing/2014/main" id="{8ADC4AB3-6C57-04DC-D42E-00A7151210B0}"/>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17" name="Text Placeholder 1">
            <a:extLst>
              <a:ext uri="{FF2B5EF4-FFF2-40B4-BE49-F238E27FC236}">
                <a16:creationId xmlns:a16="http://schemas.microsoft.com/office/drawing/2014/main" id="{732EA618-03B8-0A34-BB67-A60C708ECAA3}"/>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18" name="Text Placeholder 1">
            <a:extLst>
              <a:ext uri="{FF2B5EF4-FFF2-40B4-BE49-F238E27FC236}">
                <a16:creationId xmlns:a16="http://schemas.microsoft.com/office/drawing/2014/main" id="{AE226E07-0163-FBD8-B6A1-3C4F0200283B}"/>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19" name="Text Placeholder 1">
            <a:extLst>
              <a:ext uri="{FF2B5EF4-FFF2-40B4-BE49-F238E27FC236}">
                <a16:creationId xmlns:a16="http://schemas.microsoft.com/office/drawing/2014/main" id="{87CD6002-A44C-6A8B-1874-F7FF292757D6}"/>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20" name="Text Placeholder 15">
            <a:extLst>
              <a:ext uri="{FF2B5EF4-FFF2-40B4-BE49-F238E27FC236}">
                <a16:creationId xmlns:a16="http://schemas.microsoft.com/office/drawing/2014/main" id="{BDEBB2AC-4F0B-101C-D4FC-D96B1BF0AEF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21" name="Text Placeholder 1">
            <a:extLst>
              <a:ext uri="{FF2B5EF4-FFF2-40B4-BE49-F238E27FC236}">
                <a16:creationId xmlns:a16="http://schemas.microsoft.com/office/drawing/2014/main" id="{7D8CF263-3485-F7A0-663A-BA0FF245AF44}"/>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Tree>
    <p:extLst>
      <p:ext uri="{BB962C8B-B14F-4D97-AF65-F5344CB8AC3E}">
        <p14:creationId xmlns:p14="http://schemas.microsoft.com/office/powerpoint/2010/main" val="25254749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 Tagline + Contacts 1 (CapTech Blu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A668EDC-7FD9-4827-ED03-B1BFF2C322C0}"/>
              </a:ext>
              <a:ext uri="{C183D7F6-B498-43B3-948B-1728B52AA6E4}">
                <adec:decorative xmlns:adec="http://schemas.microsoft.com/office/drawing/2017/decorative" val="1"/>
              </a:ext>
            </a:extLst>
          </p:cNvPr>
          <p:cNvSpPr/>
          <p:nvPr userDrawn="1"/>
        </p:nvSpPr>
        <p:spPr>
          <a:xfrm>
            <a:off x="0" y="0"/>
            <a:ext cx="530352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Gibson" pitchFamily="2" charset="77"/>
            </a:endParaRPr>
          </a:p>
        </p:txBody>
      </p:sp>
      <p:sp>
        <p:nvSpPr>
          <p:cNvPr id="33" name="Text Placeholder 16">
            <a:extLst>
              <a:ext uri="{FF2B5EF4-FFF2-40B4-BE49-F238E27FC236}">
                <a16:creationId xmlns:a16="http://schemas.microsoft.com/office/drawing/2014/main" id="{3BB0BBA8-DAC7-122F-FB4B-51DDDE6492B1}"/>
              </a:ext>
            </a:extLst>
          </p:cNvPr>
          <p:cNvSpPr txBox="1">
            <a:spLocks/>
          </p:cNvSpPr>
          <p:nvPr userDrawn="1"/>
        </p:nvSpPr>
        <p:spPr>
          <a:xfrm>
            <a:off x="2072090" y="5951088"/>
            <a:ext cx="2638569"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34" name="Straight Connector 33">
            <a:extLst>
              <a:ext uri="{FF2B5EF4-FFF2-40B4-BE49-F238E27FC236}">
                <a16:creationId xmlns:a16="http://schemas.microsoft.com/office/drawing/2014/main" id="{EFC6F9DB-0FB0-F7D4-05BA-AB8526F3EE3C}"/>
              </a:ext>
              <a:ext uri="{C183D7F6-B498-43B3-948B-1728B52AA6E4}">
                <adec:decorative xmlns:adec="http://schemas.microsoft.com/office/drawing/2017/decorative" val="1"/>
              </a:ext>
            </a:extLst>
          </p:cNvPr>
          <p:cNvCxnSpPr/>
          <p:nvPr userDrawn="1"/>
        </p:nvCxnSpPr>
        <p:spPr>
          <a:xfrm>
            <a:off x="1839868" y="5981503"/>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37" name="Logo" descr="CapTech">
            <a:extLst>
              <a:ext uri="{FF2B5EF4-FFF2-40B4-BE49-F238E27FC236}">
                <a16:creationId xmlns:a16="http://schemas.microsoft.com/office/drawing/2014/main" id="{D6AF81B6-DA2B-8828-EE5E-527D38527FE8}"/>
              </a:ext>
              <a:ext uri="{C183D7F6-B498-43B3-948B-1728B52AA6E4}">
                <adec:decorative xmlns:adec="http://schemas.microsoft.com/office/drawing/2017/decorative" val="0"/>
              </a:ext>
            </a:extLst>
          </p:cNvPr>
          <p:cNvPicPr>
            <a:picLocks noChangeAspect="1"/>
          </p:cNvPicPr>
          <p:nvPr userDrawn="1"/>
        </p:nvPicPr>
        <p:blipFill>
          <a:blip r:embed="rId3">
            <a:biLevel thresh="25000"/>
          </a:blip>
          <a:srcRect/>
          <a:stretch/>
        </p:blipFill>
        <p:spPr>
          <a:xfrm>
            <a:off x="609600" y="6020073"/>
            <a:ext cx="1049215" cy="254354"/>
          </a:xfrm>
          <a:prstGeom prst="rect">
            <a:avLst/>
          </a:prstGeom>
        </p:spPr>
      </p:pic>
      <p:sp>
        <p:nvSpPr>
          <p:cNvPr id="35" name="Rectangle 34">
            <a:extLst>
              <a:ext uri="{FF2B5EF4-FFF2-40B4-BE49-F238E27FC236}">
                <a16:creationId xmlns:a16="http://schemas.microsoft.com/office/drawing/2014/main" id="{6BD0D30B-1D69-9868-7132-B552A82BA3A1}"/>
              </a:ext>
              <a:ext uri="{C183D7F6-B498-43B3-948B-1728B52AA6E4}">
                <adec:decorative xmlns:adec="http://schemas.microsoft.com/office/drawing/2017/decorative" val="1"/>
              </a:ext>
            </a:extLst>
          </p:cNvPr>
          <p:cNvSpPr/>
          <p:nvPr userDrawn="1"/>
        </p:nvSpPr>
        <p:spPr>
          <a:xfrm>
            <a:off x="10415588" y="6020074"/>
            <a:ext cx="1776412" cy="837926"/>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Text Placeholder 1">
            <a:extLst>
              <a:ext uri="{FF2B5EF4-FFF2-40B4-BE49-F238E27FC236}">
                <a16:creationId xmlns:a16="http://schemas.microsoft.com/office/drawing/2014/main" id="{6036E001-DA0E-2BBA-96A7-BA0C0C22664B}"/>
              </a:ext>
            </a:extLst>
          </p:cNvPr>
          <p:cNvSpPr>
            <a:spLocks noGrp="1"/>
          </p:cNvSpPr>
          <p:nvPr>
            <p:ph type="body" sz="quarter" idx="75" hasCustomPrompt="1"/>
          </p:nvPr>
        </p:nvSpPr>
        <p:spPr>
          <a:xfrm>
            <a:off x="7833875" y="5547612"/>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2" name="Text Placeholder 1">
            <a:extLst>
              <a:ext uri="{FF2B5EF4-FFF2-40B4-BE49-F238E27FC236}">
                <a16:creationId xmlns:a16="http://schemas.microsoft.com/office/drawing/2014/main" id="{A9AF27E1-7837-670E-9727-FAFAFA8079D5}"/>
              </a:ext>
            </a:extLst>
          </p:cNvPr>
          <p:cNvSpPr>
            <a:spLocks noGrp="1"/>
          </p:cNvSpPr>
          <p:nvPr>
            <p:ph type="body" sz="quarter" idx="71" hasCustomPrompt="1"/>
          </p:nvPr>
        </p:nvSpPr>
        <p:spPr>
          <a:xfrm>
            <a:off x="7833875" y="5293979"/>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3" name="Text Placeholder 15">
            <a:extLst>
              <a:ext uri="{FF2B5EF4-FFF2-40B4-BE49-F238E27FC236}">
                <a16:creationId xmlns:a16="http://schemas.microsoft.com/office/drawing/2014/main" id="{40BE7BA9-FFC8-2749-1ABE-D1360506BA04}"/>
              </a:ext>
            </a:extLst>
          </p:cNvPr>
          <p:cNvSpPr>
            <a:spLocks noGrp="1"/>
          </p:cNvSpPr>
          <p:nvPr>
            <p:ph type="body" sz="quarter" idx="72" hasCustomPrompt="1"/>
          </p:nvPr>
        </p:nvSpPr>
        <p:spPr>
          <a:xfrm>
            <a:off x="7833877" y="4993739"/>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44" name="Text Placeholder 1">
            <a:extLst>
              <a:ext uri="{FF2B5EF4-FFF2-40B4-BE49-F238E27FC236}">
                <a16:creationId xmlns:a16="http://schemas.microsoft.com/office/drawing/2014/main" id="{BB36AD97-2EBA-A037-56F5-31AD85D53041}"/>
              </a:ext>
            </a:extLst>
          </p:cNvPr>
          <p:cNvSpPr>
            <a:spLocks noGrp="1"/>
          </p:cNvSpPr>
          <p:nvPr>
            <p:ph type="body" sz="quarter" idx="73" hasCustomPrompt="1"/>
          </p:nvPr>
        </p:nvSpPr>
        <p:spPr>
          <a:xfrm>
            <a:off x="7833877" y="4728195"/>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45" name="Picture Placeholder 2">
            <a:extLst>
              <a:ext uri="{FF2B5EF4-FFF2-40B4-BE49-F238E27FC236}">
                <a16:creationId xmlns:a16="http://schemas.microsoft.com/office/drawing/2014/main" id="{AD6E2A9C-B273-717B-2A44-BCDEDC135C98}"/>
              </a:ext>
              <a:ext uri="{C183D7F6-B498-43B3-948B-1728B52AA6E4}">
                <adec:decorative xmlns:adec="http://schemas.microsoft.com/office/drawing/2017/decorative" val="1"/>
              </a:ext>
            </a:extLst>
          </p:cNvPr>
          <p:cNvSpPr>
            <a:spLocks noGrp="1" noChangeAspect="1"/>
          </p:cNvSpPr>
          <p:nvPr>
            <p:ph type="pic" sz="quarter" idx="74" hasCustomPrompt="1"/>
          </p:nvPr>
        </p:nvSpPr>
        <p:spPr>
          <a:xfrm>
            <a:off x="6105769" y="4597563"/>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53" name="Text Placeholder 1">
            <a:extLst>
              <a:ext uri="{FF2B5EF4-FFF2-40B4-BE49-F238E27FC236}">
                <a16:creationId xmlns:a16="http://schemas.microsoft.com/office/drawing/2014/main" id="{AD6197ED-F82D-976C-E5EE-3E92643EBFE3}"/>
              </a:ext>
            </a:extLst>
          </p:cNvPr>
          <p:cNvSpPr>
            <a:spLocks noGrp="1"/>
          </p:cNvSpPr>
          <p:nvPr>
            <p:ph type="body" sz="quarter" idx="80" hasCustomPrompt="1"/>
          </p:nvPr>
        </p:nvSpPr>
        <p:spPr>
          <a:xfrm>
            <a:off x="7833875" y="3674918"/>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48" name="Text Placeholder 1">
            <a:extLst>
              <a:ext uri="{FF2B5EF4-FFF2-40B4-BE49-F238E27FC236}">
                <a16:creationId xmlns:a16="http://schemas.microsoft.com/office/drawing/2014/main" id="{25A8902C-13FB-0C92-E9DC-B1DF47864F5D}"/>
              </a:ext>
            </a:extLst>
          </p:cNvPr>
          <p:cNvSpPr>
            <a:spLocks noGrp="1"/>
          </p:cNvSpPr>
          <p:nvPr>
            <p:ph type="body" sz="quarter" idx="76" hasCustomPrompt="1"/>
          </p:nvPr>
        </p:nvSpPr>
        <p:spPr>
          <a:xfrm>
            <a:off x="7833875" y="3421285"/>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49" name="Text Placeholder 15">
            <a:extLst>
              <a:ext uri="{FF2B5EF4-FFF2-40B4-BE49-F238E27FC236}">
                <a16:creationId xmlns:a16="http://schemas.microsoft.com/office/drawing/2014/main" id="{44F84648-D648-FEB9-9A67-D81D2E484C3A}"/>
              </a:ext>
            </a:extLst>
          </p:cNvPr>
          <p:cNvSpPr>
            <a:spLocks noGrp="1"/>
          </p:cNvSpPr>
          <p:nvPr>
            <p:ph type="body" sz="quarter" idx="77" hasCustomPrompt="1"/>
          </p:nvPr>
        </p:nvSpPr>
        <p:spPr>
          <a:xfrm>
            <a:off x="7833877" y="3121045"/>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0" name="Text Placeholder 1">
            <a:extLst>
              <a:ext uri="{FF2B5EF4-FFF2-40B4-BE49-F238E27FC236}">
                <a16:creationId xmlns:a16="http://schemas.microsoft.com/office/drawing/2014/main" id="{B903C244-CE93-6022-3E72-0D57E25FBD1A}"/>
              </a:ext>
            </a:extLst>
          </p:cNvPr>
          <p:cNvSpPr>
            <a:spLocks noGrp="1"/>
          </p:cNvSpPr>
          <p:nvPr>
            <p:ph type="body" sz="quarter" idx="78" hasCustomPrompt="1"/>
          </p:nvPr>
        </p:nvSpPr>
        <p:spPr>
          <a:xfrm>
            <a:off x="7833877" y="2855501"/>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51" name="Picture Placeholder 2">
            <a:extLst>
              <a:ext uri="{FF2B5EF4-FFF2-40B4-BE49-F238E27FC236}">
                <a16:creationId xmlns:a16="http://schemas.microsoft.com/office/drawing/2014/main" id="{46C58A43-0143-7341-0731-6D52F1F21B83}"/>
              </a:ext>
              <a:ext uri="{C183D7F6-B498-43B3-948B-1728B52AA6E4}">
                <adec:decorative xmlns:adec="http://schemas.microsoft.com/office/drawing/2017/decorative" val="1"/>
              </a:ext>
            </a:extLst>
          </p:cNvPr>
          <p:cNvSpPr>
            <a:spLocks noGrp="1" noChangeAspect="1"/>
          </p:cNvSpPr>
          <p:nvPr>
            <p:ph type="pic" sz="quarter" idx="79" hasCustomPrompt="1"/>
          </p:nvPr>
        </p:nvSpPr>
        <p:spPr>
          <a:xfrm>
            <a:off x="6105769" y="2724869"/>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sp>
        <p:nvSpPr>
          <p:cNvPr id="41" name="Text Placeholder 1">
            <a:extLst>
              <a:ext uri="{FF2B5EF4-FFF2-40B4-BE49-F238E27FC236}">
                <a16:creationId xmlns:a16="http://schemas.microsoft.com/office/drawing/2014/main" id="{34F52C89-95B5-F809-DBCF-718683E89967}"/>
              </a:ext>
            </a:extLst>
          </p:cNvPr>
          <p:cNvSpPr>
            <a:spLocks noGrp="1"/>
          </p:cNvSpPr>
          <p:nvPr>
            <p:ph type="body" sz="quarter" idx="70" hasCustomPrompt="1"/>
          </p:nvPr>
        </p:nvSpPr>
        <p:spPr>
          <a:xfrm>
            <a:off x="7833875" y="1794073"/>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marL="0" marR="0" lvl="0" indent="0" algn="l" defTabSz="914377" rtl="0" eaLnBrk="1" fontAlgn="auto" latinLnBrk="0" hangingPunct="1">
              <a:lnSpc>
                <a:spcPts val="1800"/>
              </a:lnSpc>
              <a:spcBef>
                <a:spcPts val="0"/>
              </a:spcBef>
              <a:spcAft>
                <a:spcPts val="0"/>
              </a:spcAft>
              <a:buClrTx/>
              <a:buSzTx/>
              <a:buFont typeface="Arial" panose="020B0604020202020204" pitchFamily="34" charset="0"/>
              <a:buNone/>
              <a:tabLst/>
              <a:defRPr/>
            </a:pPr>
            <a:r>
              <a:rPr kumimoji="0" lang="en-US" sz="1200" b="0" i="0" u="none" strike="noStrike" kern="900" cap="none" spc="20" normalizeH="0" baseline="0" noProof="0" err="1">
                <a:ln>
                  <a:noFill/>
                </a:ln>
                <a:effectLst/>
                <a:uLnTx/>
                <a:uFillTx/>
                <a:latin typeface="Gibson" panose="02000000000000000000" pitchFamily="2" charset="77"/>
                <a:ea typeface="+mn-ea"/>
                <a:cs typeface="+mn-cs"/>
              </a:rPr>
              <a:t>email@captechconsulting.com</a:t>
            </a:r>
            <a:endParaRPr kumimoji="0" lang="en-US" sz="1200" b="0" i="0" u="none" strike="noStrike" kern="900" cap="none" spc="20" normalizeH="0" baseline="0" noProof="0">
              <a:ln>
                <a:noFill/>
              </a:ln>
              <a:effectLst/>
              <a:uLnTx/>
              <a:uFillTx/>
              <a:latin typeface="Gibson" panose="02000000000000000000" pitchFamily="2" charset="77"/>
              <a:ea typeface="+mn-ea"/>
              <a:cs typeface="+mn-cs"/>
            </a:endParaRPr>
          </a:p>
        </p:txBody>
      </p:sp>
      <p:sp>
        <p:nvSpPr>
          <p:cNvPr id="8" name="Text Placeholder 1">
            <a:extLst>
              <a:ext uri="{FF2B5EF4-FFF2-40B4-BE49-F238E27FC236}">
                <a16:creationId xmlns:a16="http://schemas.microsoft.com/office/drawing/2014/main" id="{04319CF1-EE17-ABF4-17D1-DE8350733FC4}"/>
              </a:ext>
            </a:extLst>
          </p:cNvPr>
          <p:cNvSpPr>
            <a:spLocks noGrp="1"/>
          </p:cNvSpPr>
          <p:nvPr>
            <p:ph type="body" sz="quarter" idx="63" hasCustomPrompt="1"/>
          </p:nvPr>
        </p:nvSpPr>
        <p:spPr>
          <a:xfrm>
            <a:off x="7833875" y="1545507"/>
            <a:ext cx="3748523" cy="240384"/>
          </a:xfrm>
        </p:spPr>
        <p:txBody>
          <a:bodyPr anchor="t">
            <a:noAutofit/>
          </a:bodyPr>
          <a:lstStyle>
            <a:lvl1pPr marL="0" indent="0" algn="l">
              <a:lnSpc>
                <a:spcPct val="120000"/>
              </a:lnSpc>
              <a:buNone/>
              <a:defRPr sz="1200" b="0" i="0" spc="20" baseline="0">
                <a:solidFill>
                  <a:schemeClr val="tx1"/>
                </a:solidFill>
                <a:latin typeface="Gibson" panose="02000000000000000000" pitchFamily="2" charset="77"/>
              </a:defRPr>
            </a:lvl1pPr>
          </a:lstStyle>
          <a:p>
            <a:pPr lvl="0"/>
            <a:r>
              <a:rPr lang="en-US"/>
              <a:t>XXX.XXX.XXXX</a:t>
            </a:r>
          </a:p>
        </p:txBody>
      </p:sp>
      <p:sp>
        <p:nvSpPr>
          <p:cNvPr id="9" name="Text Placeholder 15">
            <a:extLst>
              <a:ext uri="{FF2B5EF4-FFF2-40B4-BE49-F238E27FC236}">
                <a16:creationId xmlns:a16="http://schemas.microsoft.com/office/drawing/2014/main" id="{35399B57-A1E5-D9C5-6A1C-45425F2DB7A1}"/>
              </a:ext>
            </a:extLst>
          </p:cNvPr>
          <p:cNvSpPr>
            <a:spLocks noGrp="1"/>
          </p:cNvSpPr>
          <p:nvPr>
            <p:ph type="body" sz="quarter" idx="19" hasCustomPrompt="1"/>
          </p:nvPr>
        </p:nvSpPr>
        <p:spPr>
          <a:xfrm>
            <a:off x="7833877" y="1245267"/>
            <a:ext cx="3748523" cy="281404"/>
          </a:xfrm>
        </p:spPr>
        <p:txBody>
          <a:bodyPr/>
          <a:lstStyle>
            <a:lvl1pPr marL="0" indent="0" algn="l">
              <a:buNone/>
              <a:defRPr sz="1000" b="1" i="0" kern="1200" cap="all" spc="150" baseline="0">
                <a:solidFill>
                  <a:schemeClr val="tx2"/>
                </a:solidFill>
                <a:latin typeface="Gibson SemiBold" pitchFamily="2" charset="77"/>
              </a:defRPr>
            </a:lvl1pPr>
            <a:lvl2pPr>
              <a:defRPr sz="1800"/>
            </a:lvl2pPr>
            <a:lvl3pPr>
              <a:defRPr sz="1800"/>
            </a:lvl3pPr>
            <a:lvl4pPr>
              <a:defRPr sz="1800"/>
            </a:lvl4pPr>
            <a:lvl5pPr>
              <a:defRPr sz="1800"/>
            </a:lvl5pPr>
          </a:lstStyle>
          <a:p>
            <a:pPr lvl="0"/>
            <a:r>
              <a:rPr lang="en-US"/>
              <a:t>TITLE</a:t>
            </a:r>
          </a:p>
        </p:txBody>
      </p:sp>
      <p:sp>
        <p:nvSpPr>
          <p:cNvPr id="5" name="Text Placeholder 1">
            <a:extLst>
              <a:ext uri="{FF2B5EF4-FFF2-40B4-BE49-F238E27FC236}">
                <a16:creationId xmlns:a16="http://schemas.microsoft.com/office/drawing/2014/main" id="{9D722362-6799-598B-790B-FF03F7B743F7}"/>
              </a:ext>
            </a:extLst>
          </p:cNvPr>
          <p:cNvSpPr>
            <a:spLocks noGrp="1"/>
          </p:cNvSpPr>
          <p:nvPr>
            <p:ph type="body" sz="quarter" idx="43" hasCustomPrompt="1"/>
          </p:nvPr>
        </p:nvSpPr>
        <p:spPr>
          <a:xfrm>
            <a:off x="7833877" y="979723"/>
            <a:ext cx="3748523" cy="252945"/>
          </a:xfrm>
        </p:spPr>
        <p:txBody>
          <a:bodyPr anchor="t">
            <a:noAutofit/>
          </a:bodyPr>
          <a:lstStyle>
            <a:lvl1pPr marL="0" indent="0" algn="l">
              <a:lnSpc>
                <a:spcPct val="120000"/>
              </a:lnSpc>
              <a:buNone/>
              <a:defRPr sz="1600" b="0" i="0" spc="20" baseline="0">
                <a:solidFill>
                  <a:schemeClr val="tx1"/>
                </a:solidFill>
                <a:latin typeface="Gibson" panose="02000000000000000000" pitchFamily="2" charset="77"/>
              </a:defRPr>
            </a:lvl1pPr>
          </a:lstStyle>
          <a:p>
            <a:pPr lvl="0"/>
            <a:r>
              <a:rPr lang="en-US"/>
              <a:t>FirstName </a:t>
            </a:r>
            <a:r>
              <a:rPr lang="en-US" err="1"/>
              <a:t>LastName</a:t>
            </a:r>
            <a:endParaRPr lang="en-US"/>
          </a:p>
        </p:txBody>
      </p:sp>
      <p:sp>
        <p:nvSpPr>
          <p:cNvPr id="27" name="Picture Placeholder 2">
            <a:extLst>
              <a:ext uri="{FF2B5EF4-FFF2-40B4-BE49-F238E27FC236}">
                <a16:creationId xmlns:a16="http://schemas.microsoft.com/office/drawing/2014/main" id="{D2A6019B-3459-EBA3-AFCE-1B8BE0E7981D}"/>
              </a:ext>
              <a:ext uri="{C183D7F6-B498-43B3-948B-1728B52AA6E4}">
                <adec:decorative xmlns:adec="http://schemas.microsoft.com/office/drawing/2017/decorative" val="1"/>
              </a:ext>
            </a:extLst>
          </p:cNvPr>
          <p:cNvSpPr>
            <a:spLocks noGrp="1" noChangeAspect="1"/>
          </p:cNvSpPr>
          <p:nvPr>
            <p:ph type="pic" sz="quarter" idx="41" hasCustomPrompt="1"/>
          </p:nvPr>
        </p:nvSpPr>
        <p:spPr>
          <a:xfrm>
            <a:off x="6105769" y="849091"/>
            <a:ext cx="1408176" cy="1408176"/>
          </a:xfrm>
          <a:prstGeom prst="ellipse">
            <a:avLst/>
          </a:prstGeom>
          <a:pattFill prst="pct5">
            <a:fgClr>
              <a:schemeClr val="tx1"/>
            </a:fgClr>
            <a:bgClr>
              <a:schemeClr val="bg1"/>
            </a:bgClr>
          </a:pattFill>
        </p:spPr>
        <p:txBody>
          <a:bodyPr anchor="ctr"/>
          <a:lstStyle>
            <a:lvl1pPr marL="0" indent="0" algn="ctr">
              <a:lnSpc>
                <a:spcPct val="120000"/>
              </a:lnSpc>
              <a:buNone/>
              <a:defRPr b="0" i="0">
                <a:solidFill>
                  <a:schemeClr val="tx1"/>
                </a:solidFill>
                <a:latin typeface="Gibson" pitchFamily="2" charset="77"/>
              </a:defRPr>
            </a:lvl1pPr>
          </a:lstStyle>
          <a:p>
            <a:r>
              <a:rPr lang="en-US"/>
              <a:t>Click to insert image</a:t>
            </a:r>
          </a:p>
        </p:txBody>
      </p:sp>
      <p:pic>
        <p:nvPicPr>
          <p:cNvPr id="38" name="Graphic 37" descr="Let's do next together.">
            <a:extLst>
              <a:ext uri="{FF2B5EF4-FFF2-40B4-BE49-F238E27FC236}">
                <a16:creationId xmlns:a16="http://schemas.microsoft.com/office/drawing/2014/main" id="{37AD1F6B-7694-9939-792D-B4D85F43E9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9600" y="994177"/>
            <a:ext cx="2971319" cy="3127248"/>
          </a:xfrm>
          <a:prstGeom prst="rect">
            <a:avLst/>
          </a:prstGeom>
        </p:spPr>
      </p:pic>
    </p:spTree>
    <p:extLst>
      <p:ext uri="{BB962C8B-B14F-4D97-AF65-F5344CB8AC3E}">
        <p14:creationId xmlns:p14="http://schemas.microsoft.com/office/powerpoint/2010/main" val="11532734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losing – Centered with Head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07190D-BD33-546C-7828-600B5B8865BD}"/>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333F48"/>
          </a:solidFill>
          <a:ln w="12700">
            <a:no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cxnSp>
        <p:nvCxnSpPr>
          <p:cNvPr id="9" name="Straight Arrow Connector 8">
            <a:extLst>
              <a:ext uri="{FF2B5EF4-FFF2-40B4-BE49-F238E27FC236}">
                <a16:creationId xmlns:a16="http://schemas.microsoft.com/office/drawing/2014/main" id="{A1C83970-C424-C327-627E-4977198B2DB3}"/>
              </a:ext>
              <a:ext uri="{C183D7F6-B498-43B3-948B-1728B52AA6E4}">
                <adec:decorative xmlns:adec="http://schemas.microsoft.com/office/drawing/2017/decorative" val="1"/>
              </a:ext>
            </a:extLst>
          </p:cNvPr>
          <p:cNvCxnSpPr>
            <a:cxnSpLocks/>
          </p:cNvCxnSpPr>
          <p:nvPr userDrawn="1"/>
        </p:nvCxnSpPr>
        <p:spPr>
          <a:xfrm>
            <a:off x="6096000" y="1657350"/>
            <a:ext cx="0" cy="1031421"/>
          </a:xfrm>
          <a:prstGeom prst="straightConnector1">
            <a:avLst/>
          </a:prstGeom>
          <a:ln w="15875" cap="flat">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sp>
        <p:nvSpPr>
          <p:cNvPr id="3" name="Text Placeholder 15">
            <a:extLst>
              <a:ext uri="{FF2B5EF4-FFF2-40B4-BE49-F238E27FC236}">
                <a16:creationId xmlns:a16="http://schemas.microsoft.com/office/drawing/2014/main" id="{96309EF4-8F44-5A2E-9039-0B3D44DA791A}"/>
              </a:ext>
            </a:extLst>
          </p:cNvPr>
          <p:cNvSpPr>
            <a:spLocks noGrp="1"/>
          </p:cNvSpPr>
          <p:nvPr>
            <p:ph type="body" sz="quarter" idx="20" hasCustomPrompt="1"/>
          </p:nvPr>
        </p:nvSpPr>
        <p:spPr>
          <a:xfrm>
            <a:off x="609924" y="1209256"/>
            <a:ext cx="10972152" cy="278561"/>
          </a:xfrm>
        </p:spPr>
        <p:txBody>
          <a:bodyPr anchor="t"/>
          <a:lstStyle>
            <a:lvl1pPr marL="0" indent="0" algn="ctr">
              <a:buNone/>
              <a:defRPr sz="1000" b="1" i="0" kern="1200" cap="all" spc="150" baseline="0">
                <a:solidFill>
                  <a:schemeClr val="bg1"/>
                </a:solidFill>
                <a:latin typeface="Gibson SemiBold" pitchFamily="2" charset="77"/>
              </a:defRPr>
            </a:lvl1pPr>
            <a:lvl2pPr>
              <a:defRPr sz="1800"/>
            </a:lvl2pPr>
            <a:lvl3pPr>
              <a:defRPr sz="1800"/>
            </a:lvl3pPr>
            <a:lvl4pPr>
              <a:defRPr sz="1800"/>
            </a:lvl4pPr>
            <a:lvl5pPr>
              <a:defRPr sz="1800"/>
            </a:lvl5pPr>
          </a:lstStyle>
          <a:p>
            <a:pPr lvl="0"/>
            <a:r>
              <a:rPr lang="en-US"/>
              <a:t>SUBHEADER</a:t>
            </a:r>
          </a:p>
        </p:txBody>
      </p:sp>
      <p:sp>
        <p:nvSpPr>
          <p:cNvPr id="6" name="Title 4">
            <a:extLst>
              <a:ext uri="{FF2B5EF4-FFF2-40B4-BE49-F238E27FC236}">
                <a16:creationId xmlns:a16="http://schemas.microsoft.com/office/drawing/2014/main" id="{D7F9DFCB-A3FA-84CB-B099-6EE81F3AA96C}"/>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
        <p:nvSpPr>
          <p:cNvPr id="7" name="Text Placeholder 16">
            <a:extLst>
              <a:ext uri="{FF2B5EF4-FFF2-40B4-BE49-F238E27FC236}">
                <a16:creationId xmlns:a16="http://schemas.microsoft.com/office/drawing/2014/main" id="{7CB57C96-54E1-4B50-5A3D-68DCA3318A53}"/>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8" name="Logo" descr="CapTech">
            <a:extLst>
              <a:ext uri="{FF2B5EF4-FFF2-40B4-BE49-F238E27FC236}">
                <a16:creationId xmlns:a16="http://schemas.microsoft.com/office/drawing/2014/main" id="{1F182468-7B40-0267-9D2A-A6D1DA08CD6D}"/>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Tree>
    <p:extLst>
      <p:ext uri="{BB962C8B-B14F-4D97-AF65-F5344CB8AC3E}">
        <p14:creationId xmlns:p14="http://schemas.microsoft.com/office/powerpoint/2010/main" val="3371343802"/>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losing – Centered">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Text Placeholder 16">
            <a:extLst>
              <a:ext uri="{FF2B5EF4-FFF2-40B4-BE49-F238E27FC236}">
                <a16:creationId xmlns:a16="http://schemas.microsoft.com/office/drawing/2014/main" id="{94EDE72C-B779-C1FD-F435-B7FA24F5F91B}"/>
              </a:ext>
            </a:extLst>
          </p:cNvPr>
          <p:cNvSpPr txBox="1">
            <a:spLocks/>
          </p:cNvSpPr>
          <p:nvPr userDrawn="1"/>
        </p:nvSpPr>
        <p:spPr>
          <a:xfrm>
            <a:off x="4630741" y="5885799"/>
            <a:ext cx="2930517" cy="411643"/>
          </a:xfrm>
          <a:prstGeom prst="rect">
            <a:avLst/>
          </a:prstGeom>
        </p:spPr>
        <p:txBody>
          <a:bodyPr lIns="0" r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pic>
        <p:nvPicPr>
          <p:cNvPr id="7" name="Logo" descr="CapTech">
            <a:extLst>
              <a:ext uri="{FF2B5EF4-FFF2-40B4-BE49-F238E27FC236}">
                <a16:creationId xmlns:a16="http://schemas.microsoft.com/office/drawing/2014/main" id="{F9287536-3F1F-1DC8-DF17-5EFA8800CA38}"/>
              </a:ext>
            </a:extLst>
          </p:cNvPr>
          <p:cNvPicPr>
            <a:picLocks noChangeAspect="1"/>
          </p:cNvPicPr>
          <p:nvPr userDrawn="1"/>
        </p:nvPicPr>
        <p:blipFill>
          <a:blip r:embed="rId3">
            <a:biLevel thresh="25000"/>
          </a:blip>
          <a:srcRect/>
          <a:stretch/>
        </p:blipFill>
        <p:spPr>
          <a:xfrm>
            <a:off x="5530212" y="5574548"/>
            <a:ext cx="1131575" cy="274320"/>
          </a:xfrm>
          <a:prstGeom prst="rect">
            <a:avLst/>
          </a:prstGeom>
        </p:spPr>
      </p:pic>
      <p:sp>
        <p:nvSpPr>
          <p:cNvPr id="8" name="Title 4">
            <a:extLst>
              <a:ext uri="{FF2B5EF4-FFF2-40B4-BE49-F238E27FC236}">
                <a16:creationId xmlns:a16="http://schemas.microsoft.com/office/drawing/2014/main" id="{40EEB45A-6EF7-F52F-B9E3-D73E24264E43}"/>
              </a:ext>
            </a:extLst>
          </p:cNvPr>
          <p:cNvSpPr>
            <a:spLocks noGrp="1"/>
          </p:cNvSpPr>
          <p:nvPr>
            <p:ph type="title" hasCustomPrompt="1"/>
          </p:nvPr>
        </p:nvSpPr>
        <p:spPr>
          <a:xfrm>
            <a:off x="609601" y="2964889"/>
            <a:ext cx="10983440" cy="2214562"/>
          </a:xfrm>
        </p:spPr>
        <p:txBody>
          <a:bodyPr anchor="t" anchorCtr="0">
            <a:noAutofit/>
          </a:bodyPr>
          <a:lstStyle>
            <a:lvl1pPr marL="0" marR="0" indent="0" algn="ctr" defTabSz="914377" rtl="0" eaLnBrk="1" fontAlgn="auto" latinLnBrk="0" hangingPunct="1">
              <a:lnSpc>
                <a:spcPct val="100000"/>
              </a:lnSpc>
              <a:spcBef>
                <a:spcPct val="0"/>
              </a:spcBef>
              <a:spcAft>
                <a:spcPts val="800"/>
              </a:spcAft>
              <a:buClrTx/>
              <a:buSzTx/>
              <a:buFontTx/>
              <a:buNone/>
              <a:tabLst/>
              <a:defRPr sz="4800" b="0" i="0">
                <a:solidFill>
                  <a:schemeClr val="bg1"/>
                </a:solidFill>
                <a:latin typeface="Gibson Book" pitchFamily="2" charset="77"/>
              </a:defRPr>
            </a:lvl1pPr>
          </a:lstStyle>
          <a:p>
            <a:r>
              <a:rPr lang="en-US"/>
              <a:t>Thank you.</a:t>
            </a:r>
          </a:p>
        </p:txBody>
      </p:sp>
    </p:spTree>
    <p:extLst>
      <p:ext uri="{BB962C8B-B14F-4D97-AF65-F5344CB8AC3E}">
        <p14:creationId xmlns:p14="http://schemas.microsoft.com/office/powerpoint/2010/main" val="2676601714"/>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losing – Disclaimer">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6C6B00-450A-BA0D-EF91-EAF73D8CE671}"/>
              </a:ext>
              <a:ext uri="{C183D7F6-B498-43B3-948B-1728B52AA6E4}">
                <adec:decorative xmlns:adec="http://schemas.microsoft.com/office/drawing/2017/decorative" val="1"/>
              </a:ext>
            </a:extLst>
          </p:cNvPr>
          <p:cNvSpPr/>
          <p:nvPr userDrawn="1"/>
        </p:nvSpPr>
        <p:spPr>
          <a:xfrm>
            <a:off x="0" y="4643438"/>
            <a:ext cx="12192000" cy="2214562"/>
          </a:xfrm>
          <a:prstGeom prst="rect">
            <a:avLst/>
          </a:prstGeom>
          <a:solidFill>
            <a:schemeClr val="tx2"/>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5" name="Text Placeholder 16">
            <a:extLst>
              <a:ext uri="{FF2B5EF4-FFF2-40B4-BE49-F238E27FC236}">
                <a16:creationId xmlns:a16="http://schemas.microsoft.com/office/drawing/2014/main" id="{84C5BBBB-658A-3114-AD97-FA32B95A57CC}"/>
              </a:ext>
            </a:extLst>
          </p:cNvPr>
          <p:cNvSpPr txBox="1">
            <a:spLocks/>
          </p:cNvSpPr>
          <p:nvPr/>
        </p:nvSpPr>
        <p:spPr>
          <a:xfrm>
            <a:off x="2534053" y="5880684"/>
            <a:ext cx="1724602" cy="411643"/>
          </a:xfrm>
          <a:prstGeom prst="rect">
            <a:avLst/>
          </a:prstGeom>
        </p:spPr>
        <p:txBody>
          <a:bodyPr lIns="0"/>
          <a:lst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2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chemeClr val="bg1"/>
                </a:solidFill>
                <a:hlinkClick r:id="rId2">
                  <a:extLst>
                    <a:ext uri="{A12FA001-AC4F-418D-AE19-62706E023703}">
                      <ahyp:hlinkClr xmlns:ahyp="http://schemas.microsoft.com/office/drawing/2018/hyperlinkcolor" val="tx"/>
                    </a:ext>
                  </a:extLst>
                </a:hlinkClick>
              </a:rPr>
              <a:t>captechconsulting.com</a:t>
            </a:r>
          </a:p>
        </p:txBody>
      </p:sp>
      <p:cxnSp>
        <p:nvCxnSpPr>
          <p:cNvPr id="10" name="Straight Connector 9">
            <a:extLst>
              <a:ext uri="{FF2B5EF4-FFF2-40B4-BE49-F238E27FC236}">
                <a16:creationId xmlns:a16="http://schemas.microsoft.com/office/drawing/2014/main" id="{C8A4331E-D26A-BD0D-C32D-59E7EC730DCB}"/>
              </a:ext>
              <a:ext uri="{C183D7F6-B498-43B3-948B-1728B52AA6E4}">
                <adec:decorative xmlns:adec="http://schemas.microsoft.com/office/drawing/2017/decorative" val="1"/>
              </a:ext>
            </a:extLst>
          </p:cNvPr>
          <p:cNvCxnSpPr>
            <a:cxnSpLocks/>
          </p:cNvCxnSpPr>
          <p:nvPr/>
        </p:nvCxnSpPr>
        <p:spPr>
          <a:xfrm>
            <a:off x="2301830" y="5932837"/>
            <a:ext cx="0" cy="307337"/>
          </a:xfrm>
          <a:prstGeom prst="line">
            <a:avLst/>
          </a:prstGeom>
          <a:ln w="19050">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pic>
        <p:nvPicPr>
          <p:cNvPr id="13" name="Logo" descr="CapTech">
            <a:extLst>
              <a:ext uri="{FF2B5EF4-FFF2-40B4-BE49-F238E27FC236}">
                <a16:creationId xmlns:a16="http://schemas.microsoft.com/office/drawing/2014/main" id="{8733DD16-1B2B-2D6E-4488-2AC23232119D}"/>
              </a:ext>
            </a:extLst>
          </p:cNvPr>
          <p:cNvPicPr>
            <a:picLocks noChangeAspect="1"/>
          </p:cNvPicPr>
          <p:nvPr userDrawn="1"/>
        </p:nvPicPr>
        <p:blipFill>
          <a:blip r:embed="rId3">
            <a:biLevel thresh="25000"/>
          </a:blip>
          <a:srcRect/>
          <a:stretch/>
        </p:blipFill>
        <p:spPr>
          <a:xfrm>
            <a:off x="914400" y="5949345"/>
            <a:ext cx="1131575" cy="274320"/>
          </a:xfrm>
          <a:prstGeom prst="rect">
            <a:avLst/>
          </a:prstGeom>
        </p:spPr>
      </p:pic>
      <p:sp>
        <p:nvSpPr>
          <p:cNvPr id="3" name="TextBox 2">
            <a:extLst>
              <a:ext uri="{FF2B5EF4-FFF2-40B4-BE49-F238E27FC236}">
                <a16:creationId xmlns:a16="http://schemas.microsoft.com/office/drawing/2014/main" id="{7635D202-44DC-DAD3-4E44-5EE5D7E1B1AE}"/>
              </a:ext>
            </a:extLst>
          </p:cNvPr>
          <p:cNvSpPr txBox="1"/>
          <p:nvPr userDrawn="1"/>
        </p:nvSpPr>
        <p:spPr>
          <a:xfrm>
            <a:off x="914399" y="3754582"/>
            <a:ext cx="5921297" cy="1697752"/>
          </a:xfrm>
          <a:prstGeom prst="rect">
            <a:avLst/>
          </a:prstGeom>
        </p:spPr>
        <p:txBody>
          <a:bodyPr vert="horz" wrap="square" lIns="0" tIns="0" rIns="0" bIns="0" rtlCol="0" anchor="b" anchorCtr="0">
            <a:noAutofit/>
          </a:bodyPr>
          <a:lstStyle/>
          <a:p>
            <a:pPr algn="l">
              <a:lnSpc>
                <a:spcPct val="120000"/>
              </a:lnSpc>
              <a:spcAft>
                <a:spcPts val="600"/>
              </a:spcAft>
              <a:buClr>
                <a:srgbClr val="00A5DF"/>
              </a:buClr>
            </a:pPr>
            <a:r>
              <a:rPr lang="en-US" sz="800" b="0" i="0" u="none" strike="noStrike" kern="1200">
                <a:solidFill>
                  <a:schemeClr val="bg1"/>
                </a:solidFill>
                <a:effectLst/>
                <a:latin typeface="Gibson Book" pitchFamily="2" charset="77"/>
                <a:ea typeface="+mn-ea"/>
                <a:cs typeface="+mn-cs"/>
              </a:rPr>
              <a:t>This presentation contains general information for educational purposes only. In posting this presentation CapTech is not providing business, financial, investment, tax, legal or other professional advice or services and should not be used as a substitute for those services or should not be used for any decision or action that may impact your business. This presentation is not a solicitation for business for any of the companies or the organizations included in it, nor does CapTech recommend or endorse the services or products provided by these companies or organizations. CapTech provides this presentation on an “as is” basis and makes no representation or warranty as to its suitability or validity for any specific purpose. CapTech is not responsible for any loss sustained by any person or company who relies on this presentation for making business decisions.</a:t>
            </a:r>
            <a:br>
              <a:rPr lang="en-US" sz="800" b="0" i="0">
                <a:solidFill>
                  <a:schemeClr val="bg1"/>
                </a:solidFill>
                <a:latin typeface="Gibson Book" pitchFamily="2" charset="77"/>
              </a:rPr>
            </a:br>
            <a:br>
              <a:rPr lang="en-US" sz="800" b="0" i="0">
                <a:solidFill>
                  <a:schemeClr val="bg1"/>
                </a:solidFill>
                <a:latin typeface="Gibson Book" pitchFamily="2" charset="77"/>
              </a:rPr>
            </a:br>
            <a:r>
              <a:rPr lang="en-US" sz="800" b="0" i="0" u="none" strike="noStrike" kern="1200">
                <a:solidFill>
                  <a:schemeClr val="bg1"/>
                </a:solidFill>
                <a:effectLst/>
                <a:latin typeface="Gibson Book" pitchFamily="2" charset="77"/>
                <a:ea typeface="+mn-ea"/>
                <a:cs typeface="+mn-cs"/>
              </a:rPr>
              <a:t>This contains </a:t>
            </a:r>
            <a:r>
              <a:rPr lang="en-US" sz="800" b="0" i="0" u="none" strike="noStrike" kern="1200" err="1">
                <a:solidFill>
                  <a:schemeClr val="bg1"/>
                </a:solidFill>
                <a:effectLst/>
                <a:latin typeface="Gibson Book" pitchFamily="2" charset="77"/>
                <a:ea typeface="+mn-ea"/>
                <a:cs typeface="+mn-cs"/>
              </a:rPr>
              <a:t>CapTech’s</a:t>
            </a:r>
            <a:r>
              <a:rPr lang="en-US" sz="800" b="0" i="0" u="none" strike="noStrike" kern="1200">
                <a:solidFill>
                  <a:schemeClr val="bg1"/>
                </a:solidFill>
                <a:effectLst/>
                <a:latin typeface="Gibson Book" pitchFamily="2" charset="77"/>
                <a:ea typeface="+mn-ea"/>
                <a:cs typeface="+mn-cs"/>
              </a:rPr>
              <a:t> copyrighted material. If you wish to use copyrighted material from this site for purposes of your own that go beyond fair use, you must obtain permission from CapTech.</a:t>
            </a:r>
          </a:p>
        </p:txBody>
      </p:sp>
      <p:sp>
        <p:nvSpPr>
          <p:cNvPr id="12" name="Title 1">
            <a:extLst>
              <a:ext uri="{FF2B5EF4-FFF2-40B4-BE49-F238E27FC236}">
                <a16:creationId xmlns:a16="http://schemas.microsoft.com/office/drawing/2014/main" id="{829873E5-40FB-D93A-E2B8-8F4BD3B14BF2}"/>
              </a:ext>
            </a:extLst>
          </p:cNvPr>
          <p:cNvSpPr>
            <a:spLocks noGrp="1"/>
          </p:cNvSpPr>
          <p:nvPr>
            <p:ph type="title" hasCustomPrompt="1"/>
          </p:nvPr>
        </p:nvSpPr>
        <p:spPr>
          <a:xfrm>
            <a:off x="914400" y="1126896"/>
            <a:ext cx="5921296" cy="2302103"/>
          </a:xfrm>
        </p:spPr>
        <p:txBody>
          <a:bodyPr/>
          <a:lstStyle>
            <a:lvl1pPr marL="0" marR="0" indent="0" algn="l" defTabSz="914377" rtl="0" eaLnBrk="1" fontAlgn="auto" latinLnBrk="0" hangingPunct="1">
              <a:lnSpc>
                <a:spcPct val="100000"/>
              </a:lnSpc>
              <a:spcBef>
                <a:spcPct val="0"/>
              </a:spcBef>
              <a:spcAft>
                <a:spcPts val="800"/>
              </a:spcAft>
              <a:buClrTx/>
              <a:buSzTx/>
              <a:buFontTx/>
              <a:buNone/>
              <a:tabLst/>
              <a:defRPr lang="en-US" sz="4800" b="0" i="0" kern="1200" spc="20" baseline="0" dirty="0">
                <a:solidFill>
                  <a:schemeClr val="bg1"/>
                </a:solidFill>
                <a:latin typeface="Gibson Book" pitchFamily="2" charset="77"/>
                <a:ea typeface="+mj-ea"/>
                <a:cs typeface="+mj-cs"/>
              </a:defRPr>
            </a:lvl1pPr>
          </a:lstStyle>
          <a:p>
            <a:r>
              <a:rPr lang="en-US"/>
              <a:t>Thank you.</a:t>
            </a:r>
          </a:p>
        </p:txBody>
      </p:sp>
    </p:spTree>
    <p:extLst>
      <p:ext uri="{BB962C8B-B14F-4D97-AF65-F5344CB8AC3E}">
        <p14:creationId xmlns:p14="http://schemas.microsoft.com/office/powerpoint/2010/main" val="3141275918"/>
      </p:ext>
    </p:extLst>
  </p:cSld>
  <p:clrMapOvr>
    <a:masterClrMapping/>
  </p:clrMapOvr>
  <p:extLst>
    <p:ext uri="{DCECCB84-F9BA-43D5-87BE-67443E8EF086}">
      <p15:sldGuideLst xmlns:p15="http://schemas.microsoft.com/office/powerpoint/2012/main">
        <p15:guide id="1" pos="576">
          <p15:clr>
            <a:srgbClr val="FBAE40"/>
          </p15:clr>
        </p15:guide>
        <p15:guide id="2" pos="710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859F0EEC-0021-F440-9BED-C0BE2C2A0094}"/>
              </a:ext>
              <a:ext uri="{C183D7F6-B498-43B3-948B-1728B52AA6E4}">
                <adec:decorative xmlns:adec="http://schemas.microsoft.com/office/drawing/2017/decorative" val="1"/>
              </a:ext>
            </a:extLst>
          </p:cNvPr>
          <p:cNvPicPr>
            <a:picLocks noChangeAspect="1"/>
          </p:cNvPicPr>
          <p:nvPr userDrawn="1"/>
        </p:nvPicPr>
        <p:blipFill>
          <a:blip r:embed="rId96">
            <a:duotone>
              <a:schemeClr val="bg2">
                <a:shade val="45000"/>
                <a:satMod val="135000"/>
              </a:schemeClr>
              <a:prstClr val="white"/>
            </a:duotone>
            <a:alphaModFix amt="66000"/>
          </a:blip>
          <a:srcRect/>
          <a:stretch/>
        </p:blipFill>
        <p:spPr>
          <a:xfrm>
            <a:off x="10693685" y="6392510"/>
            <a:ext cx="888715" cy="215445"/>
          </a:xfrm>
          <a:prstGeom prst="rect">
            <a:avLst/>
          </a:prstGeom>
        </p:spPr>
      </p:pic>
      <p:sp>
        <p:nvSpPr>
          <p:cNvPr id="3" name="Copyright">
            <a:extLst>
              <a:ext uri="{FF2B5EF4-FFF2-40B4-BE49-F238E27FC236}">
                <a16:creationId xmlns:a16="http://schemas.microsoft.com/office/drawing/2014/main" id="{63E23493-86F7-B260-676A-DE9A1298CA53}"/>
              </a:ext>
            </a:extLst>
          </p:cNvPr>
          <p:cNvSpPr txBox="1"/>
          <p:nvPr userDrawn="1"/>
        </p:nvSpPr>
        <p:spPr>
          <a:xfrm>
            <a:off x="609600" y="6337756"/>
            <a:ext cx="3091255" cy="215444"/>
          </a:xfrm>
          <a:prstGeom prst="rect">
            <a:avLst/>
          </a:prstGeom>
          <a:noFill/>
        </p:spPr>
        <p:txBody>
          <a:bodyPr wrap="square" lIns="0" rtlCol="0">
            <a:spAutoFit/>
          </a:bodyPr>
          <a:lstStyle/>
          <a:p>
            <a:pPr defTabSz="1219170">
              <a:defRPr/>
            </a:pPr>
            <a:fld id="{67361718-DF3C-A045-B0F7-8FFD9E88EA32}" type="slidenum">
              <a:rPr lang="en-US" sz="800" b="0" i="0" smtClean="0">
                <a:solidFill>
                  <a:srgbClr val="757575"/>
                </a:solidFill>
                <a:latin typeface="Gibson Book" pitchFamily="2" charset="77"/>
              </a:rPr>
              <a:t>‹#›</a:t>
            </a:fld>
            <a:r>
              <a:rPr lang="en-US" sz="800" b="0" i="0">
                <a:solidFill>
                  <a:srgbClr val="757575"/>
                </a:solidFill>
                <a:latin typeface="Gibson Book" pitchFamily="2" charset="77"/>
              </a:rPr>
              <a:t>  |  Copyright © 2025 CapTech Ventures, Inc. All Rights Reserved.</a:t>
            </a:r>
          </a:p>
        </p:txBody>
      </p:sp>
      <p:sp>
        <p:nvSpPr>
          <p:cNvPr id="6" name="Text Placeholder 5">
            <a:extLst>
              <a:ext uri="{FF2B5EF4-FFF2-40B4-BE49-F238E27FC236}">
                <a16:creationId xmlns:a16="http://schemas.microsoft.com/office/drawing/2014/main" id="{EF7ED9D6-8755-2C48-9178-9D016C71C29F}"/>
              </a:ext>
            </a:extLst>
          </p:cNvPr>
          <p:cNvSpPr>
            <a:spLocks noGrp="1"/>
          </p:cNvSpPr>
          <p:nvPr>
            <p:ph type="body" idx="1"/>
          </p:nvPr>
        </p:nvSpPr>
        <p:spPr>
          <a:xfrm>
            <a:off x="609600" y="1439333"/>
            <a:ext cx="10972800" cy="4732866"/>
          </a:xfrm>
          <a:prstGeom prst="rect">
            <a:avLst/>
          </a:prstGeom>
        </p:spPr>
        <p:txBody>
          <a:bodyPr vert="horz" lIns="0" tIns="0" rIns="0" bIns="0" rtlCol="0">
            <a:noAutofit/>
          </a:bodyPr>
          <a:lstStyle/>
          <a:p>
            <a:pPr lvl="0"/>
            <a:r>
              <a:rPr lang="en-US"/>
              <a:t>Click to edit Master text styles</a:t>
            </a:r>
          </a:p>
          <a:p>
            <a:pPr lvl="1"/>
            <a:r>
              <a:rPr lang="en-US"/>
              <a:t>Click to edit Master text styles</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6A90E4C-F164-5145-8C46-F5F7C41DAC0D}"/>
              </a:ext>
            </a:extLst>
          </p:cNvPr>
          <p:cNvSpPr>
            <a:spLocks noGrp="1"/>
          </p:cNvSpPr>
          <p:nvPr>
            <p:ph type="title"/>
          </p:nvPr>
        </p:nvSpPr>
        <p:spPr>
          <a:xfrm>
            <a:off x="609600" y="685800"/>
            <a:ext cx="10972800" cy="482599"/>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2309448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Lst>
  <p:hf hdr="0" dt="0"/>
  <p:txStyles>
    <p:titleStyle>
      <a:lvl1pPr algn="l" defTabSz="914377" rtl="0" eaLnBrk="1" latinLnBrk="0" hangingPunct="1">
        <a:lnSpc>
          <a:spcPct val="100000"/>
        </a:lnSpc>
        <a:spcBef>
          <a:spcPct val="0"/>
        </a:spcBef>
        <a:spcAft>
          <a:spcPts val="800"/>
        </a:spcAft>
        <a:buNone/>
        <a:defRPr sz="2800" b="0" i="0" kern="1200" spc="20" baseline="0">
          <a:solidFill>
            <a:schemeClr val="tx2"/>
          </a:solidFill>
          <a:latin typeface="Gibson Book" pitchFamily="2" charset="77"/>
          <a:ea typeface="+mj-ea"/>
          <a:cs typeface="+mj-cs"/>
        </a:defRPr>
      </a:lvl1pPr>
    </p:titleStyle>
    <p:bodyStyle>
      <a:lvl1pPr marL="283464"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000"/>
        </a:lnSpc>
        <a:spcBef>
          <a:spcPts val="0"/>
        </a:spcBef>
        <a:spcAft>
          <a:spcPts val="600"/>
        </a:spcAft>
        <a:buClr>
          <a:schemeClr val="tx1"/>
        </a:buClr>
        <a:buFont typeface="Arial" panose="020B0604020202020204" pitchFamily="34" charset="0"/>
        <a:buChar char="•"/>
        <a:tabLst/>
        <a:defRPr sz="12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C35EA4"/>
          </p15:clr>
        </p15:guide>
        <p15:guide id="2" orient="horz" pos="3888">
          <p15:clr>
            <a:srgbClr val="C35EA4"/>
          </p15:clr>
        </p15:guide>
        <p15:guide id="3" pos="384">
          <p15:clr>
            <a:srgbClr val="C35EA4"/>
          </p15:clr>
        </p15:guide>
        <p15:guide id="4" pos="7296">
          <p15:clr>
            <a:srgbClr val="C35EA4"/>
          </p15:clr>
        </p15:guide>
        <p15:guide id="5" orient="horz" pos="432">
          <p15:clr>
            <a:srgbClr val="C35EA4"/>
          </p15:clr>
        </p15:guide>
        <p15:guide id="18" orient="horz" pos="2160">
          <p15:clr>
            <a:srgbClr val="5ACBF0"/>
          </p15:clr>
        </p15:guide>
        <p15:guide id="19" pos="192">
          <p15:clr>
            <a:srgbClr val="F26B43"/>
          </p15:clr>
        </p15:guide>
        <p15:guide id="20" pos="7488">
          <p15:clr>
            <a:srgbClr val="F26B43"/>
          </p15:clr>
        </p15:guide>
        <p15:guide id="21" orient="horz" pos="192">
          <p15:clr>
            <a:srgbClr val="F26B43"/>
          </p15:clr>
        </p15:guide>
        <p15:guide id="22" orient="horz" pos="4128">
          <p15:clr>
            <a:srgbClr val="F26B43"/>
          </p15:clr>
        </p15:guide>
        <p15:guide id="23" pos="2112">
          <p15:clr>
            <a:srgbClr val="F26B43"/>
          </p15:clr>
        </p15:guide>
        <p15:guide id="24" pos="55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hyperlink" Target="mailto:CARDS@dir.nv.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6AB02D8-224E-1EAB-1DBD-91E8B111A899}"/>
              </a:ext>
            </a:extLst>
          </p:cNvPr>
          <p:cNvSpPr>
            <a:spLocks noGrp="1"/>
          </p:cNvSpPr>
          <p:nvPr>
            <p:ph type="body" sz="quarter" idx="18"/>
          </p:nvPr>
        </p:nvSpPr>
        <p:spPr/>
        <p:txBody>
          <a:bodyPr/>
          <a:lstStyle/>
          <a:p>
            <a:r>
              <a:rPr lang="en-US"/>
              <a:t>State of Nevada Workers’ Compensation Section (WCS)</a:t>
            </a:r>
          </a:p>
        </p:txBody>
      </p:sp>
      <p:sp>
        <p:nvSpPr>
          <p:cNvPr id="6" name="Title 5">
            <a:extLst>
              <a:ext uri="{FF2B5EF4-FFF2-40B4-BE49-F238E27FC236}">
                <a16:creationId xmlns:a16="http://schemas.microsoft.com/office/drawing/2014/main" id="{278FCAF4-D5A0-CA22-779D-FB7F0D3C9288}"/>
              </a:ext>
            </a:extLst>
          </p:cNvPr>
          <p:cNvSpPr>
            <a:spLocks noGrp="1"/>
          </p:cNvSpPr>
          <p:nvPr>
            <p:ph type="title"/>
          </p:nvPr>
        </p:nvSpPr>
        <p:spPr/>
        <p:txBody>
          <a:bodyPr/>
          <a:lstStyle/>
          <a:p>
            <a:r>
              <a:rPr lang="en-US"/>
              <a:t>CARDS 101: Introduction to CARDS (Claims and Regulatory Data System)</a:t>
            </a:r>
          </a:p>
        </p:txBody>
      </p:sp>
      <p:sp>
        <p:nvSpPr>
          <p:cNvPr id="7" name="Text Placeholder 6">
            <a:extLst>
              <a:ext uri="{FF2B5EF4-FFF2-40B4-BE49-F238E27FC236}">
                <a16:creationId xmlns:a16="http://schemas.microsoft.com/office/drawing/2014/main" id="{B32CB3DB-32BA-57B2-B8CD-9EB4096446B7}"/>
              </a:ext>
            </a:extLst>
          </p:cNvPr>
          <p:cNvSpPr>
            <a:spLocks noGrp="1"/>
          </p:cNvSpPr>
          <p:nvPr>
            <p:ph type="body" sz="quarter" idx="17"/>
          </p:nvPr>
        </p:nvSpPr>
        <p:spPr/>
        <p:txBody>
          <a:bodyPr/>
          <a:lstStyle/>
          <a:p>
            <a:r>
              <a:rPr lang="en-US"/>
              <a:t>CARDS Enhancements 2025</a:t>
            </a:r>
          </a:p>
        </p:txBody>
      </p:sp>
    </p:spTree>
    <p:extLst>
      <p:ext uri="{BB962C8B-B14F-4D97-AF65-F5344CB8AC3E}">
        <p14:creationId xmlns:p14="http://schemas.microsoft.com/office/powerpoint/2010/main" val="1880010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0A3F4-1B3D-3D36-96D5-3C5AE99F14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7B37DE-52AA-31B3-80FB-82BCD8EFD94D}"/>
              </a:ext>
            </a:extLst>
          </p:cNvPr>
          <p:cNvSpPr>
            <a:spLocks noGrp="1"/>
          </p:cNvSpPr>
          <p:nvPr>
            <p:ph type="body" sz="quarter" idx="79"/>
          </p:nvPr>
        </p:nvSpPr>
        <p:spPr>
          <a:xfrm>
            <a:off x="609600" y="1427733"/>
            <a:ext cx="10972800" cy="566309"/>
          </a:xfrm>
        </p:spPr>
        <p:txBody>
          <a:bodyPr/>
          <a:lstStyle/>
          <a:p>
            <a:r>
              <a:rPr lang="en-US">
                <a:latin typeface="Aptos" panose="020B0004020202020204" pitchFamily="34" charset="0"/>
              </a:rPr>
              <a:t>Step 5: Log into the CARDS site using the credentials provided at the time of registration </a:t>
            </a:r>
          </a:p>
        </p:txBody>
      </p:sp>
      <p:sp>
        <p:nvSpPr>
          <p:cNvPr id="3" name="Title 2">
            <a:extLst>
              <a:ext uri="{FF2B5EF4-FFF2-40B4-BE49-F238E27FC236}">
                <a16:creationId xmlns:a16="http://schemas.microsoft.com/office/drawing/2014/main" id="{38E39971-D87D-2C97-E82F-EEE82B2DCF12}"/>
              </a:ext>
            </a:extLst>
          </p:cNvPr>
          <p:cNvSpPr>
            <a:spLocks noGrp="1"/>
          </p:cNvSpPr>
          <p:nvPr>
            <p:ph type="title"/>
          </p:nvPr>
        </p:nvSpPr>
        <p:spPr/>
        <p:txBody>
          <a:bodyPr/>
          <a:lstStyle/>
          <a:p>
            <a:r>
              <a:rPr lang="en-US">
                <a:latin typeface="Aptos" panose="020B0004020202020204" pitchFamily="34" charset="0"/>
              </a:rPr>
              <a:t>CARDS Registration </a:t>
            </a:r>
          </a:p>
        </p:txBody>
      </p:sp>
      <p:sp>
        <p:nvSpPr>
          <p:cNvPr id="4" name="Text Placeholder 2">
            <a:extLst>
              <a:ext uri="{FF2B5EF4-FFF2-40B4-BE49-F238E27FC236}">
                <a16:creationId xmlns:a16="http://schemas.microsoft.com/office/drawing/2014/main" id="{9A2C8A06-9C90-FBDA-39DC-D631E6E7A933}"/>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pic>
        <p:nvPicPr>
          <p:cNvPr id="6" name="Picture 5">
            <a:extLst>
              <a:ext uri="{FF2B5EF4-FFF2-40B4-BE49-F238E27FC236}">
                <a16:creationId xmlns:a16="http://schemas.microsoft.com/office/drawing/2014/main" id="{9E75FDB8-0993-60FA-0900-22A8D9D02FFB}"/>
              </a:ext>
            </a:extLst>
          </p:cNvPr>
          <p:cNvPicPr>
            <a:picLocks noChangeAspect="1"/>
          </p:cNvPicPr>
          <p:nvPr/>
        </p:nvPicPr>
        <p:blipFill>
          <a:blip r:embed="rId2"/>
          <a:stretch>
            <a:fillRect/>
          </a:stretch>
        </p:blipFill>
        <p:spPr>
          <a:xfrm>
            <a:off x="861134" y="1884780"/>
            <a:ext cx="10315675" cy="3920122"/>
          </a:xfrm>
          <a:prstGeom prst="rect">
            <a:avLst/>
          </a:prstGeom>
          <a:ln>
            <a:solidFill>
              <a:schemeClr val="accent4"/>
            </a:solidFill>
          </a:ln>
        </p:spPr>
      </p:pic>
      <p:sp>
        <p:nvSpPr>
          <p:cNvPr id="7" name="Rectangle 6">
            <a:extLst>
              <a:ext uri="{FF2B5EF4-FFF2-40B4-BE49-F238E27FC236}">
                <a16:creationId xmlns:a16="http://schemas.microsoft.com/office/drawing/2014/main" id="{FE2593E8-3506-7E8B-D5CC-7C42494F7402}"/>
              </a:ext>
            </a:extLst>
          </p:cNvPr>
          <p:cNvSpPr/>
          <p:nvPr/>
        </p:nvSpPr>
        <p:spPr>
          <a:xfrm>
            <a:off x="7676799" y="2758291"/>
            <a:ext cx="2789974" cy="236412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09661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22E83-F7E7-FADC-4FB4-16DE3C128BD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4C8429-1E4B-548D-1961-A62C70DB2C40}"/>
              </a:ext>
            </a:extLst>
          </p:cNvPr>
          <p:cNvSpPr>
            <a:spLocks noGrp="1"/>
          </p:cNvSpPr>
          <p:nvPr>
            <p:ph type="body" sz="quarter" idx="79"/>
          </p:nvPr>
        </p:nvSpPr>
        <p:spPr>
          <a:xfrm>
            <a:off x="609600" y="1427733"/>
            <a:ext cx="10972800" cy="566309"/>
          </a:xfrm>
        </p:spPr>
        <p:txBody>
          <a:bodyPr/>
          <a:lstStyle/>
          <a:p>
            <a:r>
              <a:rPr lang="en-US">
                <a:latin typeface="Aptos" panose="020B0004020202020204" pitchFamily="34" charset="0"/>
              </a:rPr>
              <a:t>Step 6: Ensure your account is associated with an </a:t>
            </a:r>
            <a:r>
              <a:rPr lang="en-US" b="1">
                <a:latin typeface="Aptos" panose="020B0004020202020204" pitchFamily="34" charset="0"/>
              </a:rPr>
              <a:t>Entity*. </a:t>
            </a:r>
            <a:r>
              <a:rPr lang="en-US">
                <a:latin typeface="Aptos" panose="020B0004020202020204" pitchFamily="34" charset="0"/>
              </a:rPr>
              <a:t>If you have not been added to an entity group prior to activating your account, upon login, the homepage appear like the following: </a:t>
            </a:r>
          </a:p>
        </p:txBody>
      </p:sp>
      <p:sp>
        <p:nvSpPr>
          <p:cNvPr id="3" name="Title 2">
            <a:extLst>
              <a:ext uri="{FF2B5EF4-FFF2-40B4-BE49-F238E27FC236}">
                <a16:creationId xmlns:a16="http://schemas.microsoft.com/office/drawing/2014/main" id="{D91566CA-531F-B65D-E866-F707571AA963}"/>
              </a:ext>
            </a:extLst>
          </p:cNvPr>
          <p:cNvSpPr>
            <a:spLocks noGrp="1"/>
          </p:cNvSpPr>
          <p:nvPr>
            <p:ph type="title"/>
          </p:nvPr>
        </p:nvSpPr>
        <p:spPr/>
        <p:txBody>
          <a:bodyPr/>
          <a:lstStyle/>
          <a:p>
            <a:r>
              <a:rPr lang="en-US">
                <a:latin typeface="Aptos" panose="020B0004020202020204" pitchFamily="34" charset="0"/>
              </a:rPr>
              <a:t>CARDS Registration </a:t>
            </a:r>
          </a:p>
        </p:txBody>
      </p:sp>
      <p:sp>
        <p:nvSpPr>
          <p:cNvPr id="4" name="Text Placeholder 2">
            <a:extLst>
              <a:ext uri="{FF2B5EF4-FFF2-40B4-BE49-F238E27FC236}">
                <a16:creationId xmlns:a16="http://schemas.microsoft.com/office/drawing/2014/main" id="{8E5D25BE-6A80-1155-35BD-D071C1A36D4E}"/>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pic>
        <p:nvPicPr>
          <p:cNvPr id="5" name="Picture 4">
            <a:extLst>
              <a:ext uri="{FF2B5EF4-FFF2-40B4-BE49-F238E27FC236}">
                <a16:creationId xmlns:a16="http://schemas.microsoft.com/office/drawing/2014/main" id="{0EA6914A-C63C-0705-ACB0-6D97D98DE683}"/>
              </a:ext>
            </a:extLst>
          </p:cNvPr>
          <p:cNvPicPr>
            <a:picLocks noChangeAspect="1"/>
          </p:cNvPicPr>
          <p:nvPr/>
        </p:nvPicPr>
        <p:blipFill>
          <a:blip r:embed="rId3"/>
          <a:srcRect b="6486"/>
          <a:stretch/>
        </p:blipFill>
        <p:spPr>
          <a:xfrm>
            <a:off x="1590673" y="2104379"/>
            <a:ext cx="9010651" cy="2573646"/>
          </a:xfrm>
          <a:prstGeom prst="rect">
            <a:avLst/>
          </a:prstGeom>
          <a:ln>
            <a:solidFill>
              <a:schemeClr val="accent4"/>
            </a:solidFill>
          </a:ln>
        </p:spPr>
      </p:pic>
      <p:sp>
        <p:nvSpPr>
          <p:cNvPr id="8" name="TextBox 7">
            <a:extLst>
              <a:ext uri="{FF2B5EF4-FFF2-40B4-BE49-F238E27FC236}">
                <a16:creationId xmlns:a16="http://schemas.microsoft.com/office/drawing/2014/main" id="{7EBF287A-1BF0-86DD-1CAD-BD64DD5FD95A}"/>
              </a:ext>
            </a:extLst>
          </p:cNvPr>
          <p:cNvSpPr txBox="1"/>
          <p:nvPr/>
        </p:nvSpPr>
        <p:spPr>
          <a:xfrm>
            <a:off x="1699331" y="5787146"/>
            <a:ext cx="8793333" cy="571072"/>
          </a:xfrm>
          <a:prstGeom prst="rect">
            <a:avLst/>
          </a:prstGeom>
        </p:spPr>
        <p:txBody>
          <a:bodyPr vert="horz" wrap="square" lIns="0" tIns="0" rIns="0" bIns="0" rtlCol="0" anchor="t" anchorCtr="0">
            <a:noAutofit/>
          </a:bodyPr>
          <a:lstStyle/>
          <a:p>
            <a:pPr marL="0" marR="0" lvl="0" indent="0" algn="ctr" defTabSz="914377" rtl="0" eaLnBrk="1" fontAlgn="auto" latinLnBrk="0" hangingPunct="1">
              <a:lnSpc>
                <a:spcPct val="120000"/>
              </a:lnSpc>
              <a:spcBef>
                <a:spcPts val="0"/>
              </a:spcBef>
              <a:spcAft>
                <a:spcPts val="0"/>
              </a:spcAft>
              <a:buClr>
                <a:srgbClr val="333F48"/>
              </a:buClr>
              <a:buSzTx/>
              <a:buFont typeface="Arial" panose="020B0604020202020204" pitchFamily="34" charset="0"/>
              <a:buNone/>
              <a:tabLst/>
              <a:defRPr/>
            </a:pPr>
            <a:r>
              <a:rPr kumimoji="0" lang="en-US" sz="1400" b="1" i="1" u="none" strike="noStrike" kern="900" cap="none" spc="0" normalizeH="0" baseline="0" noProof="0">
                <a:ln>
                  <a:noFill/>
                </a:ln>
                <a:solidFill>
                  <a:srgbClr val="333F48"/>
                </a:solidFill>
                <a:effectLst/>
                <a:uLnTx/>
                <a:uFillTx/>
                <a:latin typeface="Aptos" panose="020B0004020202020204" pitchFamily="34" charset="0"/>
                <a:ea typeface="+mn-ea"/>
                <a:cs typeface="+mn-cs"/>
              </a:rPr>
              <a:t>*Entities</a:t>
            </a:r>
            <a:r>
              <a:rPr kumimoji="0" lang="en-US" sz="1400" b="0" i="1" u="none" strike="noStrike" kern="900" cap="none" spc="0" normalizeH="0" baseline="0" noProof="0">
                <a:ln>
                  <a:noFill/>
                </a:ln>
                <a:solidFill>
                  <a:srgbClr val="333F48"/>
                </a:solidFill>
                <a:effectLst/>
                <a:uLnTx/>
                <a:uFillTx/>
                <a:latin typeface="Aptos" panose="020B0004020202020204" pitchFamily="34" charset="0"/>
                <a:ea typeface="+mn-ea"/>
                <a:cs typeface="+mn-cs"/>
              </a:rPr>
              <a:t> are the parent account that external user can be linked under. CARDS has the following entity types: </a:t>
            </a:r>
          </a:p>
          <a:p>
            <a:pPr marL="0" marR="0" lvl="0" indent="0" algn="ctr" defTabSz="914377" rtl="0" eaLnBrk="1" fontAlgn="auto" latinLnBrk="0" hangingPunct="1">
              <a:lnSpc>
                <a:spcPct val="120000"/>
              </a:lnSpc>
              <a:spcBef>
                <a:spcPts val="0"/>
              </a:spcBef>
              <a:spcAft>
                <a:spcPts val="0"/>
              </a:spcAft>
              <a:buClr>
                <a:srgbClr val="333F48"/>
              </a:buClr>
              <a:buSzTx/>
              <a:buFont typeface="Arial" panose="020B0604020202020204" pitchFamily="34" charset="0"/>
              <a:buNone/>
              <a:tabLst/>
              <a:defRPr/>
            </a:pPr>
            <a:r>
              <a:rPr kumimoji="0" lang="en-US" sz="1400" b="0" i="1" u="none" strike="noStrike" kern="900" cap="none" spc="0" normalizeH="0" baseline="0" noProof="0">
                <a:ln>
                  <a:noFill/>
                </a:ln>
                <a:solidFill>
                  <a:srgbClr val="333F48"/>
                </a:solidFill>
                <a:effectLst/>
                <a:uLnTx/>
                <a:uFillTx/>
                <a:latin typeface="Aptos" panose="020B0004020202020204" pitchFamily="34" charset="0"/>
                <a:ea typeface="+mn-ea"/>
                <a:cs typeface="+mn-cs"/>
              </a:rPr>
              <a:t>(1) </a:t>
            </a:r>
            <a:r>
              <a:rPr lang="en-US" sz="1400" i="1" kern="900">
                <a:solidFill>
                  <a:srgbClr val="333F48"/>
                </a:solidFill>
                <a:latin typeface="Aptos" panose="020B0004020202020204" pitchFamily="34" charset="0"/>
              </a:rPr>
              <a:t>Insurer, (2) Third Party Administrator, (3) Clinical Practitioner, (4) Law Firm </a:t>
            </a:r>
            <a:endParaRPr kumimoji="0" lang="en-US" sz="1400" b="0" i="1" u="none" strike="noStrike" kern="900" cap="none" spc="0" normalizeH="0" baseline="0" noProof="0">
              <a:ln>
                <a:noFill/>
              </a:ln>
              <a:solidFill>
                <a:srgbClr val="333F48"/>
              </a:solidFill>
              <a:effectLst/>
              <a:uLnTx/>
              <a:uFillTx/>
              <a:latin typeface="Aptos" panose="020B0004020202020204" pitchFamily="34" charset="0"/>
              <a:ea typeface="+mn-ea"/>
              <a:cs typeface="+mn-cs"/>
            </a:endParaRPr>
          </a:p>
        </p:txBody>
      </p:sp>
      <p:sp>
        <p:nvSpPr>
          <p:cNvPr id="9" name="Text Placeholder 1">
            <a:extLst>
              <a:ext uri="{FF2B5EF4-FFF2-40B4-BE49-F238E27FC236}">
                <a16:creationId xmlns:a16="http://schemas.microsoft.com/office/drawing/2014/main" id="{715674B5-C238-F03E-BAFA-BF58939CFEB5}"/>
              </a:ext>
            </a:extLst>
          </p:cNvPr>
          <p:cNvSpPr txBox="1">
            <a:spLocks/>
          </p:cNvSpPr>
          <p:nvPr/>
        </p:nvSpPr>
        <p:spPr>
          <a:xfrm>
            <a:off x="609599" y="4798181"/>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panose="020B0004020202020204" pitchFamily="34" charset="0"/>
              </a:rPr>
              <a:t>Reach out to the account administrator of the entity you wish to join to be added to the group. The </a:t>
            </a:r>
            <a:r>
              <a:rPr lang="en-US" b="1">
                <a:latin typeface="Aptos" panose="020B0004020202020204" pitchFamily="34" charset="0"/>
              </a:rPr>
              <a:t>External Users </a:t>
            </a:r>
            <a:r>
              <a:rPr lang="en-US">
                <a:latin typeface="Aptos" panose="020B0004020202020204" pitchFamily="34" charset="0"/>
              </a:rPr>
              <a:t>module will review adding users and setting permissions for each user. If you are the administrator of the account and have not been added to the entity group, reach out to WCS (</a:t>
            </a:r>
            <a:r>
              <a:rPr lang="en-US" b="0" i="0">
                <a:effectLst/>
                <a:latin typeface="Calibri" panose="020F0502020204030204" pitchFamily="34" charset="0"/>
              </a:rPr>
              <a:t>CARDS@dir.nv.gov or call 702-486-9080) </a:t>
            </a:r>
            <a:r>
              <a:rPr lang="en-US">
                <a:latin typeface="Aptos" panose="020B0004020202020204" pitchFamily="34" charset="0"/>
              </a:rPr>
              <a:t>to be added to your entity</a:t>
            </a:r>
          </a:p>
        </p:txBody>
      </p:sp>
    </p:spTree>
    <p:extLst>
      <p:ext uri="{BB962C8B-B14F-4D97-AF65-F5344CB8AC3E}">
        <p14:creationId xmlns:p14="http://schemas.microsoft.com/office/powerpoint/2010/main" val="433230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41B7C-B6E9-0726-29CF-8653D5ED45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FD79F7-547C-7DB3-6CFE-1E94591DA54D}"/>
              </a:ext>
            </a:extLst>
          </p:cNvPr>
          <p:cNvSpPr>
            <a:spLocks noGrp="1"/>
          </p:cNvSpPr>
          <p:nvPr>
            <p:ph type="body" sz="quarter" idx="79"/>
          </p:nvPr>
        </p:nvSpPr>
        <p:spPr>
          <a:xfrm>
            <a:off x="609600" y="1427733"/>
            <a:ext cx="10972800" cy="566309"/>
          </a:xfrm>
        </p:spPr>
        <p:txBody>
          <a:bodyPr/>
          <a:lstStyle/>
          <a:p>
            <a:r>
              <a:rPr lang="en-US">
                <a:latin typeface="Aptos" panose="020B0004020202020204" pitchFamily="34" charset="0"/>
              </a:rPr>
              <a:t>Once you are associated with an entity, the homepage will look as follows: </a:t>
            </a:r>
          </a:p>
        </p:txBody>
      </p:sp>
      <p:sp>
        <p:nvSpPr>
          <p:cNvPr id="3" name="Title 2">
            <a:extLst>
              <a:ext uri="{FF2B5EF4-FFF2-40B4-BE49-F238E27FC236}">
                <a16:creationId xmlns:a16="http://schemas.microsoft.com/office/drawing/2014/main" id="{45E87FE6-1B2D-F9E8-6A62-AE83AD8720FB}"/>
              </a:ext>
            </a:extLst>
          </p:cNvPr>
          <p:cNvSpPr>
            <a:spLocks noGrp="1"/>
          </p:cNvSpPr>
          <p:nvPr>
            <p:ph type="title"/>
          </p:nvPr>
        </p:nvSpPr>
        <p:spPr/>
        <p:txBody>
          <a:bodyPr/>
          <a:lstStyle/>
          <a:p>
            <a:r>
              <a:rPr lang="en-US">
                <a:latin typeface="Aptos" panose="020B0004020202020204" pitchFamily="34" charset="0"/>
              </a:rPr>
              <a:t>CARDS Registration </a:t>
            </a:r>
          </a:p>
        </p:txBody>
      </p:sp>
      <p:sp>
        <p:nvSpPr>
          <p:cNvPr id="4" name="Text Placeholder 2">
            <a:extLst>
              <a:ext uri="{FF2B5EF4-FFF2-40B4-BE49-F238E27FC236}">
                <a16:creationId xmlns:a16="http://schemas.microsoft.com/office/drawing/2014/main" id="{C979A133-541C-C69E-8FA5-625153624946}"/>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pic>
        <p:nvPicPr>
          <p:cNvPr id="11" name="Picture 10">
            <a:extLst>
              <a:ext uri="{FF2B5EF4-FFF2-40B4-BE49-F238E27FC236}">
                <a16:creationId xmlns:a16="http://schemas.microsoft.com/office/drawing/2014/main" id="{938DA336-24D1-7642-E4ED-4390A788B503}"/>
              </a:ext>
            </a:extLst>
          </p:cNvPr>
          <p:cNvPicPr>
            <a:picLocks noChangeAspect="1"/>
          </p:cNvPicPr>
          <p:nvPr/>
        </p:nvPicPr>
        <p:blipFill>
          <a:blip r:embed="rId2"/>
          <a:stretch>
            <a:fillRect/>
          </a:stretch>
        </p:blipFill>
        <p:spPr>
          <a:xfrm>
            <a:off x="1940446" y="1790846"/>
            <a:ext cx="8311107" cy="3775045"/>
          </a:xfrm>
          <a:prstGeom prst="rect">
            <a:avLst/>
          </a:prstGeom>
          <a:ln>
            <a:solidFill>
              <a:schemeClr val="accent4"/>
            </a:solidFill>
          </a:ln>
        </p:spPr>
      </p:pic>
      <p:sp>
        <p:nvSpPr>
          <p:cNvPr id="13" name="Text Placeholder 1">
            <a:extLst>
              <a:ext uri="{FF2B5EF4-FFF2-40B4-BE49-F238E27FC236}">
                <a16:creationId xmlns:a16="http://schemas.microsoft.com/office/drawing/2014/main" id="{C41CF5B0-8136-9E91-BDA2-11BD9FDF4EAA}"/>
              </a:ext>
            </a:extLst>
          </p:cNvPr>
          <p:cNvSpPr txBox="1">
            <a:spLocks/>
          </p:cNvSpPr>
          <p:nvPr/>
        </p:nvSpPr>
        <p:spPr>
          <a:xfrm>
            <a:off x="609600" y="5699559"/>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panose="020B0004020202020204" pitchFamily="34" charset="0"/>
              </a:rPr>
              <a:t>Depending on the type of entity you are related to (Insurer, TPA, Clinical Practitioner, Law Firm), the homepage will vary with what features are displayed. The </a:t>
            </a:r>
            <a:r>
              <a:rPr lang="en-US" b="1">
                <a:latin typeface="Aptos" panose="020B0004020202020204" pitchFamily="34" charset="0"/>
              </a:rPr>
              <a:t>External Users </a:t>
            </a:r>
            <a:r>
              <a:rPr lang="en-US">
                <a:latin typeface="Aptos" panose="020B0004020202020204" pitchFamily="34" charset="0"/>
              </a:rPr>
              <a:t>module will review some of these differences.</a:t>
            </a:r>
          </a:p>
        </p:txBody>
      </p:sp>
      <p:sp>
        <p:nvSpPr>
          <p:cNvPr id="14" name="Rectangle 13">
            <a:extLst>
              <a:ext uri="{FF2B5EF4-FFF2-40B4-BE49-F238E27FC236}">
                <a16:creationId xmlns:a16="http://schemas.microsoft.com/office/drawing/2014/main" id="{9FD55DDB-8FA6-A641-AC36-3177FABD8882}"/>
              </a:ext>
            </a:extLst>
          </p:cNvPr>
          <p:cNvSpPr/>
          <p:nvPr/>
        </p:nvSpPr>
        <p:spPr>
          <a:xfrm>
            <a:off x="8617528" y="875844"/>
            <a:ext cx="2964872" cy="73344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The account in the example is linked to a Law Firm Entity</a:t>
            </a:r>
          </a:p>
        </p:txBody>
      </p:sp>
    </p:spTree>
    <p:extLst>
      <p:ext uri="{BB962C8B-B14F-4D97-AF65-F5344CB8AC3E}">
        <p14:creationId xmlns:p14="http://schemas.microsoft.com/office/powerpoint/2010/main" val="31534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A39EB-0142-B9EC-B79C-2CBB632827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32EB26B-72D6-347D-7017-E6AFD876B598}"/>
              </a:ext>
            </a:extLst>
          </p:cNvPr>
          <p:cNvSpPr>
            <a:spLocks noGrp="1"/>
          </p:cNvSpPr>
          <p:nvPr>
            <p:ph type="body" sz="quarter" idx="79"/>
          </p:nvPr>
        </p:nvSpPr>
        <p:spPr>
          <a:xfrm>
            <a:off x="609600" y="1445485"/>
            <a:ext cx="10972800" cy="566309"/>
          </a:xfrm>
        </p:spPr>
        <p:txBody>
          <a:bodyPr/>
          <a:lstStyle/>
          <a:p>
            <a:r>
              <a:rPr lang="en-US">
                <a:latin typeface="Aptos" panose="020B0004020202020204" pitchFamily="34" charset="0"/>
              </a:rPr>
              <a:t>This function is always visible on the menu bar, but only available to authenticated users.</a:t>
            </a:r>
          </a:p>
        </p:txBody>
      </p:sp>
      <p:sp>
        <p:nvSpPr>
          <p:cNvPr id="3" name="Title 2">
            <a:extLst>
              <a:ext uri="{FF2B5EF4-FFF2-40B4-BE49-F238E27FC236}">
                <a16:creationId xmlns:a16="http://schemas.microsoft.com/office/drawing/2014/main" id="{DE10DE21-7753-166F-BEB1-CAB74EFD1DFB}"/>
              </a:ext>
            </a:extLst>
          </p:cNvPr>
          <p:cNvSpPr>
            <a:spLocks noGrp="1"/>
          </p:cNvSpPr>
          <p:nvPr>
            <p:ph type="title"/>
          </p:nvPr>
        </p:nvSpPr>
        <p:spPr/>
        <p:txBody>
          <a:bodyPr/>
          <a:lstStyle/>
          <a:p>
            <a:r>
              <a:rPr lang="en-US">
                <a:latin typeface="Aptos" panose="020B0004020202020204" pitchFamily="34" charset="0"/>
              </a:rPr>
              <a:t>Changing Your Password</a:t>
            </a:r>
          </a:p>
        </p:txBody>
      </p:sp>
      <p:sp>
        <p:nvSpPr>
          <p:cNvPr id="4" name="Text Placeholder 2">
            <a:extLst>
              <a:ext uri="{FF2B5EF4-FFF2-40B4-BE49-F238E27FC236}">
                <a16:creationId xmlns:a16="http://schemas.microsoft.com/office/drawing/2014/main" id="{0485A0D9-2877-2F78-F5F5-B0616A9DE65E}"/>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CHANGING YOUR CARDS ACCOUNT PASSWORD</a:t>
            </a:r>
          </a:p>
        </p:txBody>
      </p:sp>
      <p:grpSp>
        <p:nvGrpSpPr>
          <p:cNvPr id="10" name="Group 9">
            <a:extLst>
              <a:ext uri="{FF2B5EF4-FFF2-40B4-BE49-F238E27FC236}">
                <a16:creationId xmlns:a16="http://schemas.microsoft.com/office/drawing/2014/main" id="{989331CF-9AE6-B158-E19C-11B802657AAF}"/>
              </a:ext>
            </a:extLst>
          </p:cNvPr>
          <p:cNvGrpSpPr/>
          <p:nvPr/>
        </p:nvGrpSpPr>
        <p:grpSpPr>
          <a:xfrm>
            <a:off x="1752741" y="2134012"/>
            <a:ext cx="8686517" cy="4038188"/>
            <a:chOff x="1066372" y="1752074"/>
            <a:chExt cx="9504218" cy="4397417"/>
          </a:xfrm>
        </p:grpSpPr>
        <p:pic>
          <p:nvPicPr>
            <p:cNvPr id="8" name="Picture 7">
              <a:extLst>
                <a:ext uri="{FF2B5EF4-FFF2-40B4-BE49-F238E27FC236}">
                  <a16:creationId xmlns:a16="http://schemas.microsoft.com/office/drawing/2014/main" id="{7489A364-2D19-B7CB-5042-FEDB88020072}"/>
                </a:ext>
              </a:extLst>
            </p:cNvPr>
            <p:cNvPicPr>
              <a:picLocks noChangeAspect="1"/>
            </p:cNvPicPr>
            <p:nvPr/>
          </p:nvPicPr>
          <p:blipFill>
            <a:blip r:embed="rId3"/>
            <a:stretch>
              <a:fillRect/>
            </a:stretch>
          </p:blipFill>
          <p:spPr>
            <a:xfrm>
              <a:off x="1066372" y="1752074"/>
              <a:ext cx="9504218" cy="4397417"/>
            </a:xfrm>
            <a:prstGeom prst="rect">
              <a:avLst/>
            </a:prstGeom>
            <a:ln>
              <a:solidFill>
                <a:schemeClr val="accent4"/>
              </a:solidFill>
            </a:ln>
          </p:spPr>
        </p:pic>
        <p:sp>
          <p:nvSpPr>
            <p:cNvPr id="9" name="Rectangle 8">
              <a:extLst>
                <a:ext uri="{FF2B5EF4-FFF2-40B4-BE49-F238E27FC236}">
                  <a16:creationId xmlns:a16="http://schemas.microsoft.com/office/drawing/2014/main" id="{8C14A004-6663-F0EE-CCF6-79DF4820A19E}"/>
                </a:ext>
              </a:extLst>
            </p:cNvPr>
            <p:cNvSpPr/>
            <p:nvPr/>
          </p:nvSpPr>
          <p:spPr>
            <a:xfrm>
              <a:off x="5328665" y="2237282"/>
              <a:ext cx="739879" cy="262152"/>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grpSp>
      <p:pic>
        <p:nvPicPr>
          <p:cNvPr id="6" name="Picture 5">
            <a:extLst>
              <a:ext uri="{FF2B5EF4-FFF2-40B4-BE49-F238E27FC236}">
                <a16:creationId xmlns:a16="http://schemas.microsoft.com/office/drawing/2014/main" id="{2853D63D-473F-032E-F100-826AFCA67D91}"/>
              </a:ext>
            </a:extLst>
          </p:cNvPr>
          <p:cNvPicPr>
            <a:picLocks noChangeAspect="1"/>
          </p:cNvPicPr>
          <p:nvPr/>
        </p:nvPicPr>
        <p:blipFill>
          <a:blip r:embed="rId4"/>
          <a:srcRect l="84774" t="9850"/>
          <a:stretch/>
        </p:blipFill>
        <p:spPr>
          <a:xfrm>
            <a:off x="5203530" y="3708919"/>
            <a:ext cx="1999810" cy="634481"/>
          </a:xfrm>
          <a:prstGeom prst="rect">
            <a:avLst/>
          </a:prstGeom>
          <a:ln w="28575">
            <a:solidFill>
              <a:srgbClr val="00B0F0"/>
            </a:solidFill>
          </a:ln>
        </p:spPr>
      </p:pic>
      <p:cxnSp>
        <p:nvCxnSpPr>
          <p:cNvPr id="12" name="Straight Connector 11">
            <a:extLst>
              <a:ext uri="{FF2B5EF4-FFF2-40B4-BE49-F238E27FC236}">
                <a16:creationId xmlns:a16="http://schemas.microsoft.com/office/drawing/2014/main" id="{3D912FD8-1622-3398-FB74-28D3FECE8542}"/>
              </a:ext>
            </a:extLst>
          </p:cNvPr>
          <p:cNvCxnSpPr>
            <a:cxnSpLocks/>
            <a:endCxn id="6" idx="0"/>
          </p:cNvCxnSpPr>
          <p:nvPr/>
        </p:nvCxnSpPr>
        <p:spPr>
          <a:xfrm>
            <a:off x="5986437" y="2820320"/>
            <a:ext cx="216998" cy="888599"/>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2201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A481-5D12-9805-AB31-96141AAB54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980CE7-0F7C-0516-70B7-03F2926576F4}"/>
              </a:ext>
            </a:extLst>
          </p:cNvPr>
          <p:cNvSpPr>
            <a:spLocks noGrp="1"/>
          </p:cNvSpPr>
          <p:nvPr>
            <p:ph type="body" sz="quarter" idx="79"/>
          </p:nvPr>
        </p:nvSpPr>
        <p:spPr>
          <a:xfrm>
            <a:off x="609600" y="1445485"/>
            <a:ext cx="10972800" cy="566309"/>
          </a:xfrm>
        </p:spPr>
        <p:txBody>
          <a:bodyPr/>
          <a:lstStyle/>
          <a:p>
            <a:r>
              <a:rPr lang="en-US">
                <a:latin typeface="Aptos" panose="020B0004020202020204" pitchFamily="34" charset="0"/>
              </a:rPr>
              <a:t>Resetting your password</a:t>
            </a:r>
          </a:p>
        </p:txBody>
      </p:sp>
      <p:sp>
        <p:nvSpPr>
          <p:cNvPr id="3" name="Title 2">
            <a:extLst>
              <a:ext uri="{FF2B5EF4-FFF2-40B4-BE49-F238E27FC236}">
                <a16:creationId xmlns:a16="http://schemas.microsoft.com/office/drawing/2014/main" id="{20FEA440-FEE2-127F-E083-6A2FB9E0BA2B}"/>
              </a:ext>
            </a:extLst>
          </p:cNvPr>
          <p:cNvSpPr>
            <a:spLocks noGrp="1"/>
          </p:cNvSpPr>
          <p:nvPr>
            <p:ph type="title"/>
          </p:nvPr>
        </p:nvSpPr>
        <p:spPr/>
        <p:txBody>
          <a:bodyPr/>
          <a:lstStyle/>
          <a:p>
            <a:r>
              <a:rPr lang="en-US">
                <a:latin typeface="Aptos" panose="020B0004020202020204" pitchFamily="34" charset="0"/>
              </a:rPr>
              <a:t>My Account </a:t>
            </a:r>
          </a:p>
        </p:txBody>
      </p:sp>
      <p:sp>
        <p:nvSpPr>
          <p:cNvPr id="4" name="Text Placeholder 2">
            <a:extLst>
              <a:ext uri="{FF2B5EF4-FFF2-40B4-BE49-F238E27FC236}">
                <a16:creationId xmlns:a16="http://schemas.microsoft.com/office/drawing/2014/main" id="{A3B3283F-DD41-2A3F-1E05-B36AE2F0A69D}"/>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CHANGING YOUR PASSWORD</a:t>
            </a:r>
          </a:p>
        </p:txBody>
      </p:sp>
      <p:pic>
        <p:nvPicPr>
          <p:cNvPr id="6" name="Picture 5">
            <a:extLst>
              <a:ext uri="{FF2B5EF4-FFF2-40B4-BE49-F238E27FC236}">
                <a16:creationId xmlns:a16="http://schemas.microsoft.com/office/drawing/2014/main" id="{A239D2AD-7558-179E-E264-F8B2C18FE3C7}"/>
              </a:ext>
            </a:extLst>
          </p:cNvPr>
          <p:cNvPicPr>
            <a:picLocks noChangeAspect="1"/>
          </p:cNvPicPr>
          <p:nvPr/>
        </p:nvPicPr>
        <p:blipFill>
          <a:blip r:embed="rId2"/>
          <a:stretch>
            <a:fillRect/>
          </a:stretch>
        </p:blipFill>
        <p:spPr>
          <a:xfrm>
            <a:off x="1459345" y="2405725"/>
            <a:ext cx="8470500" cy="3385475"/>
          </a:xfrm>
          <a:prstGeom prst="rect">
            <a:avLst/>
          </a:prstGeom>
          <a:ln>
            <a:solidFill>
              <a:schemeClr val="accent4"/>
            </a:solidFill>
          </a:ln>
        </p:spPr>
      </p:pic>
    </p:spTree>
    <p:extLst>
      <p:ext uri="{BB962C8B-B14F-4D97-AF65-F5344CB8AC3E}">
        <p14:creationId xmlns:p14="http://schemas.microsoft.com/office/powerpoint/2010/main" val="2432199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5E13-98AF-0DAB-56E6-8E5DB19878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45166C-511D-0582-DAFD-19A65BCF1963}"/>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57F48021-ABF3-425C-EE38-39075CA542F8}"/>
              </a:ext>
            </a:extLst>
          </p:cNvPr>
          <p:cNvSpPr>
            <a:spLocks noGrp="1"/>
          </p:cNvSpPr>
          <p:nvPr>
            <p:ph type="body" sz="quarter" idx="19"/>
          </p:nvPr>
        </p:nvSpPr>
        <p:spPr/>
        <p:txBody>
          <a:bodyPr/>
          <a:lstStyle/>
          <a:p>
            <a:r>
              <a:rPr lang="en-US">
                <a:latin typeface="Aptos" panose="020B0004020202020204" pitchFamily="34" charset="0"/>
              </a:rPr>
              <a:t>EXTERNAL USER TYPES IN THE CARDS APPLICATION</a:t>
            </a:r>
          </a:p>
        </p:txBody>
      </p:sp>
      <p:sp>
        <p:nvSpPr>
          <p:cNvPr id="4" name="Title 3">
            <a:extLst>
              <a:ext uri="{FF2B5EF4-FFF2-40B4-BE49-F238E27FC236}">
                <a16:creationId xmlns:a16="http://schemas.microsoft.com/office/drawing/2014/main" id="{33B96155-97C3-9D6B-819C-FB59D4727F4C}"/>
              </a:ext>
            </a:extLst>
          </p:cNvPr>
          <p:cNvSpPr>
            <a:spLocks noGrp="1"/>
          </p:cNvSpPr>
          <p:nvPr>
            <p:ph type="title"/>
          </p:nvPr>
        </p:nvSpPr>
        <p:spPr/>
        <p:txBody>
          <a:bodyPr/>
          <a:lstStyle/>
          <a:p>
            <a:r>
              <a:rPr lang="en-US">
                <a:latin typeface="Aptos" panose="020B0004020202020204" pitchFamily="34" charset="0"/>
              </a:rPr>
              <a:t>User Types</a:t>
            </a:r>
          </a:p>
        </p:txBody>
      </p:sp>
      <p:pic>
        <p:nvPicPr>
          <p:cNvPr id="6" name="Picture Placeholder 8">
            <a:extLst>
              <a:ext uri="{FF2B5EF4-FFF2-40B4-BE49-F238E27FC236}">
                <a16:creationId xmlns:a16="http://schemas.microsoft.com/office/drawing/2014/main" id="{9898CBDC-86E7-4F15-39BC-C2F1C18B1254}"/>
              </a:ext>
            </a:extLst>
          </p:cNvPr>
          <p:cNvPicPr>
            <a:picLocks noGrp="1" noChangeAspect="1"/>
          </p:cNvPicPr>
          <p:nvPr>
            <p:ph type="pic" sz="quarter" idx="13"/>
          </p:nvPr>
        </p:nvPicPr>
        <p:blipFill>
          <a:blip r:embed="rId2"/>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998405D-953A-D983-AC34-34D423744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74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12462-B53B-8AB0-38A7-A7308B45AD2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5CBC96-C872-FB2A-D4C2-117B0644ED41}"/>
              </a:ext>
            </a:extLst>
          </p:cNvPr>
          <p:cNvSpPr>
            <a:spLocks noGrp="1"/>
          </p:cNvSpPr>
          <p:nvPr>
            <p:ph type="body" sz="quarter" idx="16"/>
          </p:nvPr>
        </p:nvSpPr>
        <p:spPr/>
        <p:txBody>
          <a:bodyPr/>
          <a:lstStyle/>
          <a:p>
            <a:pPr marL="0" indent="0">
              <a:buNone/>
            </a:pPr>
            <a:r>
              <a:rPr lang="en-US"/>
              <a:t>External User Types</a:t>
            </a:r>
          </a:p>
          <a:p>
            <a:r>
              <a:rPr lang="en-US"/>
              <a:t>Insurer</a:t>
            </a:r>
          </a:p>
          <a:p>
            <a:r>
              <a:rPr lang="en-US"/>
              <a:t>Third Party Administrators (TPAs)</a:t>
            </a:r>
          </a:p>
          <a:p>
            <a:r>
              <a:rPr lang="en-US"/>
              <a:t>Clinical Practitioner</a:t>
            </a:r>
          </a:p>
          <a:p>
            <a:r>
              <a:rPr lang="en-US"/>
              <a:t>Attorney</a:t>
            </a:r>
          </a:p>
        </p:txBody>
      </p:sp>
      <p:sp>
        <p:nvSpPr>
          <p:cNvPr id="3" name="Text Placeholder 2">
            <a:extLst>
              <a:ext uri="{FF2B5EF4-FFF2-40B4-BE49-F238E27FC236}">
                <a16:creationId xmlns:a16="http://schemas.microsoft.com/office/drawing/2014/main" id="{1572EDD5-D2E3-0A95-ED11-164C6A5F99F8}"/>
              </a:ext>
            </a:extLst>
          </p:cNvPr>
          <p:cNvSpPr>
            <a:spLocks noGrp="1"/>
          </p:cNvSpPr>
          <p:nvPr>
            <p:ph type="body" sz="quarter" idx="70"/>
          </p:nvPr>
        </p:nvSpPr>
        <p:spPr/>
        <p:txBody>
          <a:bodyPr/>
          <a:lstStyle/>
          <a:p>
            <a:r>
              <a:rPr lang="en-US"/>
              <a:t>At the completion of this module, training participants will be able to identify each of the external user types available in the CARDS system.</a:t>
            </a:r>
          </a:p>
        </p:txBody>
      </p:sp>
      <p:sp>
        <p:nvSpPr>
          <p:cNvPr id="4" name="Text Placeholder 3">
            <a:extLst>
              <a:ext uri="{FF2B5EF4-FFF2-40B4-BE49-F238E27FC236}">
                <a16:creationId xmlns:a16="http://schemas.microsoft.com/office/drawing/2014/main" id="{1B2060E7-4D0D-688B-811A-EC1F0F907B0F}"/>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94D9FC45-88BF-6E97-DB76-06EF33BA773F}"/>
              </a:ext>
            </a:extLst>
          </p:cNvPr>
          <p:cNvSpPr>
            <a:spLocks noGrp="1"/>
          </p:cNvSpPr>
          <p:nvPr>
            <p:ph type="title"/>
          </p:nvPr>
        </p:nvSpPr>
        <p:spPr/>
        <p:txBody>
          <a:bodyPr/>
          <a:lstStyle/>
          <a:p>
            <a:r>
              <a:rPr lang="en-US"/>
              <a:t>User Types</a:t>
            </a:r>
          </a:p>
        </p:txBody>
      </p:sp>
      <p:sp>
        <p:nvSpPr>
          <p:cNvPr id="6" name="Rectangle 5">
            <a:extLst>
              <a:ext uri="{FF2B5EF4-FFF2-40B4-BE49-F238E27FC236}">
                <a16:creationId xmlns:a16="http://schemas.microsoft.com/office/drawing/2014/main" id="{53DCF4A4-4F38-EF76-0D55-D1277FB8C0C2}"/>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97CD9A73-1824-0A24-3BED-F99C487D6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97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3F1A-8A42-74AB-E4E6-C50174AB63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55BD31-1F23-D436-FE17-8E6CA33C5FC4}"/>
              </a:ext>
            </a:extLst>
          </p:cNvPr>
          <p:cNvSpPr>
            <a:spLocks noGrp="1"/>
          </p:cNvSpPr>
          <p:nvPr>
            <p:ph type="body" sz="quarter" idx="79"/>
          </p:nvPr>
        </p:nvSpPr>
        <p:spPr>
          <a:xfrm>
            <a:off x="609600" y="1445485"/>
            <a:ext cx="10972800" cy="3212240"/>
          </a:xfrm>
        </p:spPr>
        <p:txBody>
          <a:bodyPr/>
          <a:lstStyle/>
          <a:p>
            <a:r>
              <a:rPr lang="en-US" b="1">
                <a:latin typeface="Aptos" panose="020B0004020202020204" pitchFamily="34" charset="0"/>
              </a:rPr>
              <a:t>Insurers: </a:t>
            </a:r>
            <a:r>
              <a:rPr lang="en-US">
                <a:latin typeface="Aptos" panose="020B0004020202020204" pitchFamily="34" charset="0"/>
              </a:rPr>
              <a:t>Already included as users in the CARDS application. Insurer users will be associated with at lease one Insurer entity and have may have a relationship to TPAs.</a:t>
            </a:r>
          </a:p>
          <a:p>
            <a:endParaRPr lang="en-US">
              <a:latin typeface="Aptos" panose="020B0004020202020204" pitchFamily="34" charset="0"/>
            </a:endParaRPr>
          </a:p>
          <a:p>
            <a:r>
              <a:rPr lang="en-US" b="1">
                <a:latin typeface="Aptos" panose="020B0004020202020204" pitchFamily="34" charset="0"/>
              </a:rPr>
              <a:t>Third Party Administrators (TPAs): </a:t>
            </a:r>
            <a:r>
              <a:rPr lang="en-US">
                <a:latin typeface="Aptos" panose="020B0004020202020204" pitchFamily="34" charset="0"/>
              </a:rPr>
              <a:t>Already included as users in the CARDS application. TPA users will be associated to their TPA entity and can be granted permissions to perform actions on behalf of an Insurer. </a:t>
            </a:r>
            <a:endParaRPr lang="en-US" b="1">
              <a:latin typeface="Aptos" panose="020B0004020202020204" pitchFamily="34" charset="0"/>
            </a:endParaRPr>
          </a:p>
          <a:p>
            <a:endParaRPr lang="en-US" b="1">
              <a:latin typeface="Aptos" panose="020B0004020202020204" pitchFamily="34" charset="0"/>
            </a:endParaRPr>
          </a:p>
          <a:p>
            <a:r>
              <a:rPr lang="en-US" b="1">
                <a:latin typeface="Aptos" panose="020B0004020202020204" pitchFamily="34" charset="0"/>
              </a:rPr>
              <a:t>Attorneys: </a:t>
            </a:r>
            <a:r>
              <a:rPr lang="en-US">
                <a:latin typeface="Aptos" panose="020B0004020202020204" pitchFamily="34" charset="0"/>
              </a:rPr>
              <a:t>New user type in the CARDS system.</a:t>
            </a:r>
            <a:r>
              <a:rPr lang="en-US" b="1">
                <a:latin typeface="Aptos" panose="020B0004020202020204" pitchFamily="34" charset="0"/>
              </a:rPr>
              <a:t> </a:t>
            </a:r>
            <a:r>
              <a:rPr lang="en-US">
                <a:latin typeface="Aptos" panose="020B0004020202020204" pitchFamily="34" charset="0"/>
              </a:rPr>
              <a:t>Attorneys are associated  with a Law Firm entity, submitting forms on behalf of injured workers.</a:t>
            </a:r>
          </a:p>
          <a:p>
            <a:endParaRPr lang="en-US">
              <a:latin typeface="Aptos" panose="020B0004020202020204" pitchFamily="34" charset="0"/>
            </a:endParaRPr>
          </a:p>
          <a:p>
            <a:r>
              <a:rPr lang="en-US" b="1">
                <a:latin typeface="Aptos" panose="020B0004020202020204" pitchFamily="34" charset="0"/>
              </a:rPr>
              <a:t>Clinical Practitioners: </a:t>
            </a:r>
            <a:r>
              <a:rPr lang="en-US">
                <a:latin typeface="Aptos" panose="020B0004020202020204" pitchFamily="34" charset="0"/>
              </a:rPr>
              <a:t>New user type in the CARDS system.</a:t>
            </a:r>
            <a:r>
              <a:rPr lang="en-US" b="1">
                <a:latin typeface="Aptos" panose="020B0004020202020204" pitchFamily="34" charset="0"/>
              </a:rPr>
              <a:t> </a:t>
            </a:r>
            <a:r>
              <a:rPr lang="en-US">
                <a:latin typeface="Aptos" panose="020B0004020202020204" pitchFamily="34" charset="0"/>
              </a:rPr>
              <a:t>Their entity will be the Clinical Practitioner Profile, they will be set up as admins and can have a few additional authenticated users on their account. Clinical practitioners will primarily use CARDS to submit evaluation forms for injured workers.</a:t>
            </a:r>
          </a:p>
          <a:p>
            <a:endParaRPr lang="en-US">
              <a:latin typeface="Aptos" panose="020B0004020202020204" pitchFamily="34" charset="0"/>
            </a:endParaRPr>
          </a:p>
          <a:p>
            <a:r>
              <a:rPr lang="en-US">
                <a:latin typeface="Aptos" panose="020B0004020202020204" pitchFamily="34" charset="0"/>
              </a:rPr>
              <a:t>The next slides will be a quick overview of what’s included on the homepage of each user type. </a:t>
            </a:r>
          </a:p>
        </p:txBody>
      </p:sp>
      <p:sp>
        <p:nvSpPr>
          <p:cNvPr id="3" name="Title 2">
            <a:extLst>
              <a:ext uri="{FF2B5EF4-FFF2-40B4-BE49-F238E27FC236}">
                <a16:creationId xmlns:a16="http://schemas.microsoft.com/office/drawing/2014/main" id="{B75EE81C-20F2-C251-C865-629C7C84E6F5}"/>
              </a:ext>
            </a:extLst>
          </p:cNvPr>
          <p:cNvSpPr>
            <a:spLocks noGrp="1"/>
          </p:cNvSpPr>
          <p:nvPr>
            <p:ph type="title"/>
          </p:nvPr>
        </p:nvSpPr>
        <p:spPr/>
        <p:txBody>
          <a:bodyPr/>
          <a:lstStyle/>
          <a:p>
            <a:r>
              <a:rPr lang="en-US">
                <a:latin typeface="Aptos" panose="020B0004020202020204" pitchFamily="34" charset="0"/>
              </a:rPr>
              <a:t>Which User Type Are You? </a:t>
            </a:r>
          </a:p>
        </p:txBody>
      </p:sp>
      <p:sp>
        <p:nvSpPr>
          <p:cNvPr id="4" name="Text Placeholder 2">
            <a:extLst>
              <a:ext uri="{FF2B5EF4-FFF2-40B4-BE49-F238E27FC236}">
                <a16:creationId xmlns:a16="http://schemas.microsoft.com/office/drawing/2014/main" id="{4DA2FB60-A0EA-794B-4DF5-CDF50FE219BF}"/>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CARDS USER TYPES</a:t>
            </a:r>
          </a:p>
        </p:txBody>
      </p:sp>
    </p:spTree>
    <p:extLst>
      <p:ext uri="{BB962C8B-B14F-4D97-AF65-F5344CB8AC3E}">
        <p14:creationId xmlns:p14="http://schemas.microsoft.com/office/powerpoint/2010/main" val="41694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2E97F-6A8F-CC46-B5F1-1F73B03604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0A1B41-62BA-9558-658A-7A486BC884F7}"/>
              </a:ext>
            </a:extLst>
          </p:cNvPr>
          <p:cNvSpPr>
            <a:spLocks noGrp="1"/>
          </p:cNvSpPr>
          <p:nvPr>
            <p:ph type="body" sz="quarter" idx="79"/>
          </p:nvPr>
        </p:nvSpPr>
        <p:spPr>
          <a:xfrm>
            <a:off x="609600" y="1445485"/>
            <a:ext cx="10972800" cy="783365"/>
          </a:xfrm>
        </p:spPr>
        <p:txBody>
          <a:bodyPr/>
          <a:lstStyle/>
          <a:p>
            <a:r>
              <a:rPr lang="en-US">
                <a:latin typeface="Aptos" panose="020B0004020202020204" pitchFamily="34" charset="0"/>
              </a:rPr>
              <a:t>Currently, Insurers and TPAs are treated as a single user type. The CARDS enhancements includes splitting these user… The current application has a single homepage for both users.  </a:t>
            </a:r>
          </a:p>
        </p:txBody>
      </p:sp>
      <p:sp>
        <p:nvSpPr>
          <p:cNvPr id="3" name="Title 2">
            <a:extLst>
              <a:ext uri="{FF2B5EF4-FFF2-40B4-BE49-F238E27FC236}">
                <a16:creationId xmlns:a16="http://schemas.microsoft.com/office/drawing/2014/main" id="{5E8252CB-1F88-3246-915B-24061EDD4BF6}"/>
              </a:ext>
            </a:extLst>
          </p:cNvPr>
          <p:cNvSpPr>
            <a:spLocks noGrp="1"/>
          </p:cNvSpPr>
          <p:nvPr>
            <p:ph type="title"/>
          </p:nvPr>
        </p:nvSpPr>
        <p:spPr/>
        <p:txBody>
          <a:bodyPr/>
          <a:lstStyle/>
          <a:p>
            <a:r>
              <a:rPr lang="en-US">
                <a:latin typeface="Aptos" panose="020B0004020202020204" pitchFamily="34" charset="0"/>
              </a:rPr>
              <a:t>Current CARDS External Homepage</a:t>
            </a:r>
          </a:p>
        </p:txBody>
      </p:sp>
      <p:sp>
        <p:nvSpPr>
          <p:cNvPr id="4" name="Text Placeholder 2">
            <a:extLst>
              <a:ext uri="{FF2B5EF4-FFF2-40B4-BE49-F238E27FC236}">
                <a16:creationId xmlns:a16="http://schemas.microsoft.com/office/drawing/2014/main" id="{37420F59-6C6F-32BD-30C3-4701054379BF}"/>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COMBINED INSURER AND TPA VIEW</a:t>
            </a:r>
          </a:p>
        </p:txBody>
      </p:sp>
      <p:sp>
        <p:nvSpPr>
          <p:cNvPr id="5" name="Text Placeholder 1">
            <a:extLst>
              <a:ext uri="{FF2B5EF4-FFF2-40B4-BE49-F238E27FC236}">
                <a16:creationId xmlns:a16="http://schemas.microsoft.com/office/drawing/2014/main" id="{1BD93BC2-97AD-4B5C-7C43-1795C0960E2D}"/>
              </a:ext>
            </a:extLst>
          </p:cNvPr>
          <p:cNvSpPr txBox="1">
            <a:spLocks/>
          </p:cNvSpPr>
          <p:nvPr/>
        </p:nvSpPr>
        <p:spPr>
          <a:xfrm>
            <a:off x="609599" y="5738397"/>
            <a:ext cx="10972800" cy="449990"/>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panose="020B0004020202020204" pitchFamily="34" charset="0"/>
              </a:rPr>
              <a:t>See the next slides for how these two users will interact with the application moving forward + the two new users. </a:t>
            </a:r>
          </a:p>
        </p:txBody>
      </p:sp>
      <p:pic>
        <p:nvPicPr>
          <p:cNvPr id="7" name="Picture 6">
            <a:extLst>
              <a:ext uri="{FF2B5EF4-FFF2-40B4-BE49-F238E27FC236}">
                <a16:creationId xmlns:a16="http://schemas.microsoft.com/office/drawing/2014/main" id="{3109A82F-BF88-8639-EEB9-53D53734F88E}"/>
              </a:ext>
            </a:extLst>
          </p:cNvPr>
          <p:cNvPicPr>
            <a:picLocks noChangeAspect="1"/>
          </p:cNvPicPr>
          <p:nvPr/>
        </p:nvPicPr>
        <p:blipFill>
          <a:blip r:embed="rId2"/>
          <a:stretch>
            <a:fillRect/>
          </a:stretch>
        </p:blipFill>
        <p:spPr>
          <a:xfrm>
            <a:off x="3044455" y="2158740"/>
            <a:ext cx="6103088" cy="3362875"/>
          </a:xfrm>
          <a:prstGeom prst="rect">
            <a:avLst/>
          </a:prstGeom>
        </p:spPr>
      </p:pic>
    </p:spTree>
    <p:extLst>
      <p:ext uri="{BB962C8B-B14F-4D97-AF65-F5344CB8AC3E}">
        <p14:creationId xmlns:p14="http://schemas.microsoft.com/office/powerpoint/2010/main" val="1241202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97BF-DABD-E013-0B9C-9BAABDF633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9FB028-4F8D-D299-E981-B5DCD78CD81F}"/>
              </a:ext>
            </a:extLst>
          </p:cNvPr>
          <p:cNvSpPr>
            <a:spLocks noGrp="1"/>
          </p:cNvSpPr>
          <p:nvPr>
            <p:ph type="title"/>
          </p:nvPr>
        </p:nvSpPr>
        <p:spPr>
          <a:xfrm>
            <a:off x="609600" y="535923"/>
            <a:ext cx="10972800" cy="430887"/>
          </a:xfrm>
        </p:spPr>
        <p:txBody>
          <a:bodyPr/>
          <a:lstStyle/>
          <a:p>
            <a:r>
              <a:rPr lang="en-US">
                <a:latin typeface="Aptos" panose="020B0004020202020204" pitchFamily="34" charset="0"/>
              </a:rPr>
              <a:t>Insurer Homepage</a:t>
            </a:r>
          </a:p>
        </p:txBody>
      </p:sp>
      <p:pic>
        <p:nvPicPr>
          <p:cNvPr id="7" name="Picture 6">
            <a:extLst>
              <a:ext uri="{FF2B5EF4-FFF2-40B4-BE49-F238E27FC236}">
                <a16:creationId xmlns:a16="http://schemas.microsoft.com/office/drawing/2014/main" id="{57E04672-DDD6-1FB7-1701-A4BC01C061FA}"/>
              </a:ext>
            </a:extLst>
          </p:cNvPr>
          <p:cNvPicPr>
            <a:picLocks noChangeAspect="1"/>
          </p:cNvPicPr>
          <p:nvPr/>
        </p:nvPicPr>
        <p:blipFill>
          <a:blip r:embed="rId3">
            <a:extLst>
              <a:ext uri="{28A0092B-C50C-407E-A947-70E740481C1C}">
                <a14:useLocalDpi xmlns:a14="http://schemas.microsoft.com/office/drawing/2010/main" val="0"/>
              </a:ext>
            </a:extLst>
          </a:blip>
          <a:srcRect l="1435" r="1435"/>
          <a:stretch/>
        </p:blipFill>
        <p:spPr>
          <a:xfrm>
            <a:off x="2581575" y="1005065"/>
            <a:ext cx="8244468" cy="4737134"/>
          </a:xfrm>
          <a:prstGeom prst="rect">
            <a:avLst/>
          </a:prstGeom>
        </p:spPr>
      </p:pic>
      <p:sp>
        <p:nvSpPr>
          <p:cNvPr id="5" name="Rectangle 4">
            <a:extLst>
              <a:ext uri="{FF2B5EF4-FFF2-40B4-BE49-F238E27FC236}">
                <a16:creationId xmlns:a16="http://schemas.microsoft.com/office/drawing/2014/main" id="{388353EE-4314-1852-D162-DCB6A48B5B83}"/>
              </a:ext>
            </a:extLst>
          </p:cNvPr>
          <p:cNvSpPr/>
          <p:nvPr/>
        </p:nvSpPr>
        <p:spPr>
          <a:xfrm>
            <a:off x="2581574" y="2450442"/>
            <a:ext cx="4122234" cy="365760"/>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6" name="Rectangle 5">
            <a:extLst>
              <a:ext uri="{FF2B5EF4-FFF2-40B4-BE49-F238E27FC236}">
                <a16:creationId xmlns:a16="http://schemas.microsoft.com/office/drawing/2014/main" id="{33FEA89E-EABC-B7C7-DA0E-A4F94D0AFF83}"/>
              </a:ext>
            </a:extLst>
          </p:cNvPr>
          <p:cNvSpPr/>
          <p:nvPr/>
        </p:nvSpPr>
        <p:spPr>
          <a:xfrm>
            <a:off x="2581574" y="2867781"/>
            <a:ext cx="6094075" cy="1191466"/>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FB7DFA00-A32C-3C65-EFD6-54EF6A6A1B3E}"/>
              </a:ext>
            </a:extLst>
          </p:cNvPr>
          <p:cNvSpPr/>
          <p:nvPr/>
        </p:nvSpPr>
        <p:spPr>
          <a:xfrm>
            <a:off x="8787160" y="2993235"/>
            <a:ext cx="1843669" cy="1043505"/>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B29C6CD6-88F7-2B78-B21C-F9E0064C83B3}"/>
              </a:ext>
            </a:extLst>
          </p:cNvPr>
          <p:cNvSpPr/>
          <p:nvPr/>
        </p:nvSpPr>
        <p:spPr>
          <a:xfrm>
            <a:off x="2581573" y="4114513"/>
            <a:ext cx="2103120" cy="365760"/>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843A65F0-CD66-CBE8-0974-788DC355509B}"/>
              </a:ext>
            </a:extLst>
          </p:cNvPr>
          <p:cNvSpPr/>
          <p:nvPr/>
        </p:nvSpPr>
        <p:spPr>
          <a:xfrm>
            <a:off x="2581573" y="5193974"/>
            <a:ext cx="4064554" cy="365760"/>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Rectangle 10">
            <a:extLst>
              <a:ext uri="{FF2B5EF4-FFF2-40B4-BE49-F238E27FC236}">
                <a16:creationId xmlns:a16="http://schemas.microsoft.com/office/drawing/2014/main" id="{E0EEDBBB-17CE-2293-27A1-3C38F8ED68A1}"/>
              </a:ext>
            </a:extLst>
          </p:cNvPr>
          <p:cNvSpPr/>
          <p:nvPr/>
        </p:nvSpPr>
        <p:spPr>
          <a:xfrm>
            <a:off x="6485332" y="6191409"/>
            <a:ext cx="2878940" cy="23890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Tabs</a:t>
            </a:r>
          </a:p>
        </p:txBody>
      </p:sp>
      <p:cxnSp>
        <p:nvCxnSpPr>
          <p:cNvPr id="12" name="Connector: Elbow 11">
            <a:extLst>
              <a:ext uri="{FF2B5EF4-FFF2-40B4-BE49-F238E27FC236}">
                <a16:creationId xmlns:a16="http://schemas.microsoft.com/office/drawing/2014/main" id="{3B406E15-F443-CC08-AD5F-A0CABEE33743}"/>
              </a:ext>
            </a:extLst>
          </p:cNvPr>
          <p:cNvCxnSpPr>
            <a:cxnSpLocks/>
          </p:cNvCxnSpPr>
          <p:nvPr/>
        </p:nvCxnSpPr>
        <p:spPr>
          <a:xfrm rot="10800000">
            <a:off x="6646127" y="5389757"/>
            <a:ext cx="1278676" cy="764667"/>
          </a:xfrm>
          <a:prstGeom prst="bentConnector3">
            <a:avLst>
              <a:gd name="adj1" fmla="val -116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9A93440-69E3-0211-B6EB-66AAA9E141DC}"/>
              </a:ext>
            </a:extLst>
          </p:cNvPr>
          <p:cNvSpPr/>
          <p:nvPr/>
        </p:nvSpPr>
        <p:spPr>
          <a:xfrm>
            <a:off x="10384471" y="2215983"/>
            <a:ext cx="1420954" cy="55841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Forms and Tools Menu</a:t>
            </a:r>
          </a:p>
        </p:txBody>
      </p:sp>
      <p:cxnSp>
        <p:nvCxnSpPr>
          <p:cNvPr id="17" name="Connector: Elbow 16">
            <a:extLst>
              <a:ext uri="{FF2B5EF4-FFF2-40B4-BE49-F238E27FC236}">
                <a16:creationId xmlns:a16="http://schemas.microsoft.com/office/drawing/2014/main" id="{F4D2FB9E-CCC6-4FC5-77D2-3503E2124E07}"/>
              </a:ext>
            </a:extLst>
          </p:cNvPr>
          <p:cNvCxnSpPr>
            <a:cxnSpLocks/>
          </p:cNvCxnSpPr>
          <p:nvPr/>
        </p:nvCxnSpPr>
        <p:spPr>
          <a:xfrm rot="5400000">
            <a:off x="10662031" y="2743198"/>
            <a:ext cx="401717" cy="464119"/>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B326B2B-01B0-D446-D1FD-9D9548E0EE8C}"/>
              </a:ext>
            </a:extLst>
          </p:cNvPr>
          <p:cNvSpPr/>
          <p:nvPr/>
        </p:nvSpPr>
        <p:spPr>
          <a:xfrm>
            <a:off x="178420" y="3585080"/>
            <a:ext cx="1663474" cy="46050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Entity Detail Block</a:t>
            </a:r>
          </a:p>
        </p:txBody>
      </p:sp>
      <p:cxnSp>
        <p:nvCxnSpPr>
          <p:cNvPr id="24" name="Connector: Elbow 23">
            <a:extLst>
              <a:ext uri="{FF2B5EF4-FFF2-40B4-BE49-F238E27FC236}">
                <a16:creationId xmlns:a16="http://schemas.microsoft.com/office/drawing/2014/main" id="{CE7F88A6-B47B-EB4B-C9B8-C342C422BECF}"/>
              </a:ext>
            </a:extLst>
          </p:cNvPr>
          <p:cNvCxnSpPr>
            <a:cxnSpLocks/>
          </p:cNvCxnSpPr>
          <p:nvPr/>
        </p:nvCxnSpPr>
        <p:spPr>
          <a:xfrm rot="5400000" flipH="1" flipV="1">
            <a:off x="1641679" y="2645186"/>
            <a:ext cx="308372" cy="1571416"/>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B4FF391-5EEE-780C-F08B-769E5A92BF8E}"/>
              </a:ext>
            </a:extLst>
          </p:cNvPr>
          <p:cNvSpPr/>
          <p:nvPr/>
        </p:nvSpPr>
        <p:spPr>
          <a:xfrm>
            <a:off x="178420" y="2407276"/>
            <a:ext cx="1485054" cy="46050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Entity Selection</a:t>
            </a:r>
          </a:p>
        </p:txBody>
      </p:sp>
      <p:cxnSp>
        <p:nvCxnSpPr>
          <p:cNvPr id="29" name="Connector: Elbow 28">
            <a:extLst>
              <a:ext uri="{FF2B5EF4-FFF2-40B4-BE49-F238E27FC236}">
                <a16:creationId xmlns:a16="http://schemas.microsoft.com/office/drawing/2014/main" id="{ABEDC88D-EB80-6249-951F-E7153438EA56}"/>
              </a:ext>
            </a:extLst>
          </p:cNvPr>
          <p:cNvCxnSpPr>
            <a:cxnSpLocks/>
          </p:cNvCxnSpPr>
          <p:nvPr/>
        </p:nvCxnSpPr>
        <p:spPr>
          <a:xfrm>
            <a:off x="1663474" y="2637529"/>
            <a:ext cx="918099" cy="878"/>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DEA3605-D95E-B543-3582-7707A3979DC3}"/>
              </a:ext>
            </a:extLst>
          </p:cNvPr>
          <p:cNvSpPr/>
          <p:nvPr/>
        </p:nvSpPr>
        <p:spPr>
          <a:xfrm>
            <a:off x="178420" y="4762884"/>
            <a:ext cx="1663474" cy="460506"/>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Associated TPAs</a:t>
            </a:r>
          </a:p>
        </p:txBody>
      </p:sp>
      <p:cxnSp>
        <p:nvCxnSpPr>
          <p:cNvPr id="39" name="Connector: Elbow 38">
            <a:extLst>
              <a:ext uri="{FF2B5EF4-FFF2-40B4-BE49-F238E27FC236}">
                <a16:creationId xmlns:a16="http://schemas.microsoft.com/office/drawing/2014/main" id="{D55ACAAA-A3DC-385F-40C3-4FB87A81AF46}"/>
              </a:ext>
            </a:extLst>
          </p:cNvPr>
          <p:cNvCxnSpPr>
            <a:cxnSpLocks/>
          </p:cNvCxnSpPr>
          <p:nvPr/>
        </p:nvCxnSpPr>
        <p:spPr>
          <a:xfrm rot="5400000" flipH="1" flipV="1">
            <a:off x="1578960" y="3760273"/>
            <a:ext cx="433808" cy="1571414"/>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DF3803C-E25B-85A1-4390-64E518E6CDC1}"/>
              </a:ext>
            </a:extLst>
          </p:cNvPr>
          <p:cNvSpPr/>
          <p:nvPr/>
        </p:nvSpPr>
        <p:spPr>
          <a:xfrm>
            <a:off x="10511559" y="4285187"/>
            <a:ext cx="351330" cy="365760"/>
          </a:xfrm>
          <a:prstGeom prst="rect">
            <a:avLst/>
          </a:prstGeom>
          <a:noFill/>
          <a:ln w="28575">
            <a:solidFill>
              <a:schemeClr val="accent6"/>
            </a:solidFill>
            <a:miter lim="400000"/>
          </a:ln>
          <a:extLst>
            <a:ext uri="{C572A759-6A51-4108-AA02-DFA0A04FC94B}">
              <ma14:wrappingTextBoxFlag xmlns="" xmlns:ma14="http://schemas.microsoft.com/office/mac/drawingml/2011/main"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47" name="Rectangle 46">
            <a:extLst>
              <a:ext uri="{FF2B5EF4-FFF2-40B4-BE49-F238E27FC236}">
                <a16:creationId xmlns:a16="http://schemas.microsoft.com/office/drawing/2014/main" id="{7565B41E-601A-9AC0-0EE0-522B110FD5F8}"/>
              </a:ext>
            </a:extLst>
          </p:cNvPr>
          <p:cNvSpPr/>
          <p:nvPr/>
        </p:nvSpPr>
        <p:spPr>
          <a:xfrm>
            <a:off x="10474713" y="5031344"/>
            <a:ext cx="1635511" cy="930691"/>
          </a:xfrm>
          <a:prstGeom prst="rect">
            <a:avLst/>
          </a:prstGeom>
          <a:solidFill>
            <a:schemeClr val="bg2"/>
          </a:solidFill>
          <a:ln w="28575">
            <a:solidFill>
              <a:schemeClr val="tx2"/>
            </a:solidFill>
          </a:ln>
          <a:extLst>
            <a:ext uri="{C572A759-6A51-4108-AA02-DFA0A04FC94B}">
              <ma14:wrappingTextBoxFlag xmlns="" xmlns:ma14="http://schemas.microsoft.com/office/mac/drawingml/2011/main"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Filtering Tool enables searching larger tables</a:t>
            </a:r>
          </a:p>
        </p:txBody>
      </p:sp>
      <p:cxnSp>
        <p:nvCxnSpPr>
          <p:cNvPr id="48" name="Connector: Elbow 47">
            <a:extLst>
              <a:ext uri="{FF2B5EF4-FFF2-40B4-BE49-F238E27FC236}">
                <a16:creationId xmlns:a16="http://schemas.microsoft.com/office/drawing/2014/main" id="{64953730-7DA0-29FF-9815-0A6CAB0AAD03}"/>
              </a:ext>
            </a:extLst>
          </p:cNvPr>
          <p:cNvCxnSpPr>
            <a:cxnSpLocks/>
          </p:cNvCxnSpPr>
          <p:nvPr/>
        </p:nvCxnSpPr>
        <p:spPr>
          <a:xfrm rot="16200000" flipV="1">
            <a:off x="10796041" y="4534916"/>
            <a:ext cx="563277" cy="42958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54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39E696A-9065-9FB4-B088-03AC50C5EB80}"/>
              </a:ext>
            </a:extLst>
          </p:cNvPr>
          <p:cNvSpPr>
            <a:spLocks noGrp="1"/>
          </p:cNvSpPr>
          <p:nvPr>
            <p:ph type="body" sz="quarter" idx="18"/>
          </p:nvPr>
        </p:nvSpPr>
        <p:spPr>
          <a:xfrm>
            <a:off x="924393" y="5932835"/>
            <a:ext cx="6041243" cy="411643"/>
          </a:xfrm>
        </p:spPr>
        <p:txBody>
          <a:bodyPr/>
          <a:lstStyle/>
          <a:p>
            <a:r>
              <a:rPr lang="en-US">
                <a:latin typeface="Aptos" panose="020B0004020202020204" pitchFamily="34" charset="0"/>
              </a:rPr>
              <a:t>Supporting the CARDS 2025 Enhancements Release</a:t>
            </a:r>
          </a:p>
        </p:txBody>
      </p:sp>
      <p:sp>
        <p:nvSpPr>
          <p:cNvPr id="7" name="Title 6">
            <a:extLst>
              <a:ext uri="{FF2B5EF4-FFF2-40B4-BE49-F238E27FC236}">
                <a16:creationId xmlns:a16="http://schemas.microsoft.com/office/drawing/2014/main" id="{75E2066C-3713-92DE-90BC-8DDDD4877D66}"/>
              </a:ext>
            </a:extLst>
          </p:cNvPr>
          <p:cNvSpPr>
            <a:spLocks noGrp="1"/>
          </p:cNvSpPr>
          <p:nvPr>
            <p:ph type="title"/>
          </p:nvPr>
        </p:nvSpPr>
        <p:spPr>
          <a:xfrm>
            <a:off x="929368" y="3968027"/>
            <a:ext cx="6304809" cy="2492990"/>
          </a:xfrm>
        </p:spPr>
        <p:txBody>
          <a:bodyPr/>
          <a:lstStyle/>
          <a:p>
            <a:r>
              <a:rPr lang="en-US">
                <a:latin typeface="Aptos" panose="020B0004020202020204" pitchFamily="34" charset="0"/>
              </a:rPr>
              <a:t>CARDS 101: </a:t>
            </a:r>
            <a:r>
              <a:rPr lang="en-US"/>
              <a:t>Introduction to CARDS </a:t>
            </a:r>
            <a:endParaRPr lang="en-US">
              <a:latin typeface="Aptos" panose="020B0004020202020204" pitchFamily="34" charset="0"/>
            </a:endParaRPr>
          </a:p>
        </p:txBody>
      </p:sp>
      <p:sp>
        <p:nvSpPr>
          <p:cNvPr id="10" name="Text Placeholder 9">
            <a:extLst>
              <a:ext uri="{FF2B5EF4-FFF2-40B4-BE49-F238E27FC236}">
                <a16:creationId xmlns:a16="http://schemas.microsoft.com/office/drawing/2014/main" id="{8D0A7F50-A5F4-0E21-44E4-6416334D0722}"/>
              </a:ext>
            </a:extLst>
          </p:cNvPr>
          <p:cNvSpPr>
            <a:spLocks noGrp="1"/>
          </p:cNvSpPr>
          <p:nvPr>
            <p:ph type="body" sz="quarter" idx="19"/>
          </p:nvPr>
        </p:nvSpPr>
        <p:spPr>
          <a:xfrm>
            <a:off x="929368" y="3490860"/>
            <a:ext cx="6041243" cy="281404"/>
          </a:xfrm>
        </p:spPr>
        <p:txBody>
          <a:bodyPr/>
          <a:lstStyle/>
          <a:p>
            <a:r>
              <a:rPr lang="en-US" dirty="0">
                <a:latin typeface="Aptos" panose="020B0004020202020204" pitchFamily="34" charset="0"/>
              </a:rPr>
              <a:t>TRAINING MODULE</a:t>
            </a:r>
          </a:p>
        </p:txBody>
      </p:sp>
      <p:sp>
        <p:nvSpPr>
          <p:cNvPr id="4" name="TextBox 3">
            <a:extLst>
              <a:ext uri="{FF2B5EF4-FFF2-40B4-BE49-F238E27FC236}">
                <a16:creationId xmlns:a16="http://schemas.microsoft.com/office/drawing/2014/main" id="{65C37461-3E9D-AFC7-5092-1A3AE8E710C7}"/>
              </a:ext>
            </a:extLst>
          </p:cNvPr>
          <p:cNvSpPr txBox="1"/>
          <p:nvPr/>
        </p:nvSpPr>
        <p:spPr>
          <a:xfrm>
            <a:off x="3565281" y="5073162"/>
            <a:ext cx="0" cy="0"/>
          </a:xfrm>
          <a:prstGeom prst="rect">
            <a:avLst/>
          </a:prstGeom>
        </p:spPr>
        <p:txBody>
          <a:bodyPr vert="horz" wrap="none" lIns="0" tIns="0" rIns="0" bIns="0" rtlCol="0" anchor="t" anchorCtr="0">
            <a:noAutofit/>
          </a:bodyPr>
          <a:lstStyle/>
          <a:p>
            <a:pPr algn="l">
              <a:spcAft>
                <a:spcPts val="800"/>
              </a:spcAft>
              <a:buClr>
                <a:srgbClr val="00A5DF"/>
              </a:buClr>
            </a:pPr>
            <a:endParaRPr lang="en-US" sz="1400" kern="900" spc="20">
              <a:latin typeface="Gibson" panose="02000000000000000000" pitchFamily="2" charset="77"/>
            </a:endParaRPr>
          </a:p>
        </p:txBody>
      </p:sp>
      <p:pic>
        <p:nvPicPr>
          <p:cNvPr id="9" name="Picture Placeholder 8">
            <a:extLst>
              <a:ext uri="{FF2B5EF4-FFF2-40B4-BE49-F238E27FC236}">
                <a16:creationId xmlns:a16="http://schemas.microsoft.com/office/drawing/2014/main" id="{2BE019B9-1AFA-DD21-36EC-829A2ECDA7C9}"/>
              </a:ext>
            </a:extLst>
          </p:cNvPr>
          <p:cNvPicPr>
            <a:picLocks noGrp="1" noChangeAspect="1"/>
          </p:cNvPicPr>
          <p:nvPr>
            <p:ph type="pic" sz="quarter" idx="13"/>
          </p:nvPr>
        </p:nvPicPr>
        <p:blipFill>
          <a:blip r:embed="rId3"/>
          <a:srcRect l="25676" r="25676"/>
          <a:stretch>
            <a:fillRect/>
          </a:stretch>
        </p:blipFill>
        <p:spPr/>
      </p:pic>
      <p:pic>
        <p:nvPicPr>
          <p:cNvPr id="2" name="Picture 1" descr="300 pixel state seal">
            <a:extLst>
              <a:ext uri="{FF2B5EF4-FFF2-40B4-BE49-F238E27FC236}">
                <a16:creationId xmlns:a16="http://schemas.microsoft.com/office/drawing/2014/main" id="{0E6EF5A4-72B0-12C9-A389-5261BC02A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393" y="1934994"/>
            <a:ext cx="1222711" cy="12227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DA2280F-6DB8-6DAC-9C95-22695556372A}"/>
              </a:ext>
            </a:extLst>
          </p:cNvPr>
          <p:cNvSpPr/>
          <p:nvPr/>
        </p:nvSpPr>
        <p:spPr>
          <a:xfrm>
            <a:off x="795403" y="507304"/>
            <a:ext cx="2167002" cy="75782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1559203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9DFB-9EED-2538-D44A-4DB6EDA4C0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883C44-ED1C-C15E-BC78-06C49F303E14}"/>
              </a:ext>
            </a:extLst>
          </p:cNvPr>
          <p:cNvSpPr>
            <a:spLocks noGrp="1"/>
          </p:cNvSpPr>
          <p:nvPr>
            <p:ph type="title"/>
          </p:nvPr>
        </p:nvSpPr>
        <p:spPr/>
        <p:txBody>
          <a:bodyPr/>
          <a:lstStyle/>
          <a:p>
            <a:r>
              <a:rPr lang="en-US">
                <a:latin typeface="Aptos" panose="020B0004020202020204" pitchFamily="34" charset="0"/>
              </a:rPr>
              <a:t>TPA Homepage</a:t>
            </a:r>
          </a:p>
        </p:txBody>
      </p:sp>
      <p:pic>
        <p:nvPicPr>
          <p:cNvPr id="8" name="Picture 7">
            <a:extLst>
              <a:ext uri="{FF2B5EF4-FFF2-40B4-BE49-F238E27FC236}">
                <a16:creationId xmlns:a16="http://schemas.microsoft.com/office/drawing/2014/main" id="{010F883D-501C-AFFF-A5B8-3246FF5EB9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47430" y="1467451"/>
            <a:ext cx="8181863" cy="4248275"/>
          </a:xfrm>
          <a:prstGeom prst="rect">
            <a:avLst/>
          </a:prstGeom>
        </p:spPr>
      </p:pic>
      <p:sp>
        <p:nvSpPr>
          <p:cNvPr id="10" name="Rectangle 9">
            <a:extLst>
              <a:ext uri="{FF2B5EF4-FFF2-40B4-BE49-F238E27FC236}">
                <a16:creationId xmlns:a16="http://schemas.microsoft.com/office/drawing/2014/main" id="{9E2505D1-3F2F-41EA-8625-B21771C8BD70}"/>
              </a:ext>
            </a:extLst>
          </p:cNvPr>
          <p:cNvSpPr/>
          <p:nvPr/>
        </p:nvSpPr>
        <p:spPr>
          <a:xfrm>
            <a:off x="2133598" y="3810891"/>
            <a:ext cx="1055651"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Rectangle 11">
            <a:extLst>
              <a:ext uri="{FF2B5EF4-FFF2-40B4-BE49-F238E27FC236}">
                <a16:creationId xmlns:a16="http://schemas.microsoft.com/office/drawing/2014/main" id="{E10A0189-FEE9-E3E5-A467-91800044E09B}"/>
              </a:ext>
            </a:extLst>
          </p:cNvPr>
          <p:cNvSpPr/>
          <p:nvPr/>
        </p:nvSpPr>
        <p:spPr>
          <a:xfrm>
            <a:off x="8125522" y="3186422"/>
            <a:ext cx="1494263" cy="195057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3" name="Rectangle 12">
            <a:extLst>
              <a:ext uri="{FF2B5EF4-FFF2-40B4-BE49-F238E27FC236}">
                <a16:creationId xmlns:a16="http://schemas.microsoft.com/office/drawing/2014/main" id="{231B9760-11C1-2361-4A1E-D5E95D56A668}"/>
              </a:ext>
            </a:extLst>
          </p:cNvPr>
          <p:cNvSpPr/>
          <p:nvPr/>
        </p:nvSpPr>
        <p:spPr>
          <a:xfrm>
            <a:off x="9969190" y="1657815"/>
            <a:ext cx="1510166" cy="1412487"/>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TPAs have additional options in the Forms and Tools Menu</a:t>
            </a:r>
          </a:p>
        </p:txBody>
      </p:sp>
      <p:cxnSp>
        <p:nvCxnSpPr>
          <p:cNvPr id="14" name="Connector: Elbow 13">
            <a:extLst>
              <a:ext uri="{FF2B5EF4-FFF2-40B4-BE49-F238E27FC236}">
                <a16:creationId xmlns:a16="http://schemas.microsoft.com/office/drawing/2014/main" id="{18FEB00A-DCD1-65F8-23B9-BECFD8D90700}"/>
              </a:ext>
            </a:extLst>
          </p:cNvPr>
          <p:cNvCxnSpPr>
            <a:cxnSpLocks/>
          </p:cNvCxnSpPr>
          <p:nvPr/>
        </p:nvCxnSpPr>
        <p:spPr>
          <a:xfrm rot="5400000">
            <a:off x="9726862" y="2879879"/>
            <a:ext cx="806988" cy="1187835"/>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86894A3-7FD0-BAE3-000C-3D3332D08730}"/>
              </a:ext>
            </a:extLst>
          </p:cNvPr>
          <p:cNvSpPr/>
          <p:nvPr/>
        </p:nvSpPr>
        <p:spPr>
          <a:xfrm>
            <a:off x="609600" y="2490439"/>
            <a:ext cx="1420954" cy="859070"/>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Associated Insurers Section</a:t>
            </a:r>
          </a:p>
        </p:txBody>
      </p:sp>
      <p:cxnSp>
        <p:nvCxnSpPr>
          <p:cNvPr id="19" name="Connector: Elbow 18">
            <a:extLst>
              <a:ext uri="{FF2B5EF4-FFF2-40B4-BE49-F238E27FC236}">
                <a16:creationId xmlns:a16="http://schemas.microsoft.com/office/drawing/2014/main" id="{C43069FA-88CC-4813-8871-E0AE817347DF}"/>
              </a:ext>
            </a:extLst>
          </p:cNvPr>
          <p:cNvCxnSpPr>
            <a:cxnSpLocks/>
          </p:cNvCxnSpPr>
          <p:nvPr/>
        </p:nvCxnSpPr>
        <p:spPr>
          <a:xfrm rot="16200000" flipH="1">
            <a:off x="1401806" y="3267780"/>
            <a:ext cx="650062" cy="81352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155FA42-71E7-D1CC-5838-D164DB0F418C}"/>
              </a:ext>
            </a:extLst>
          </p:cNvPr>
          <p:cNvSpPr/>
          <p:nvPr/>
        </p:nvSpPr>
        <p:spPr>
          <a:xfrm>
            <a:off x="10640925" y="4971869"/>
            <a:ext cx="1420954" cy="55841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Ellipses provide edit options</a:t>
            </a:r>
          </a:p>
        </p:txBody>
      </p:sp>
      <p:cxnSp>
        <p:nvCxnSpPr>
          <p:cNvPr id="23" name="Connector: Elbow 22">
            <a:extLst>
              <a:ext uri="{FF2B5EF4-FFF2-40B4-BE49-F238E27FC236}">
                <a16:creationId xmlns:a16="http://schemas.microsoft.com/office/drawing/2014/main" id="{782C7C66-CC94-9B29-7C63-F05B740D0A48}"/>
              </a:ext>
            </a:extLst>
          </p:cNvPr>
          <p:cNvCxnSpPr>
            <a:cxnSpLocks/>
          </p:cNvCxnSpPr>
          <p:nvPr/>
        </p:nvCxnSpPr>
        <p:spPr>
          <a:xfrm rot="10800000">
            <a:off x="10146249" y="4755199"/>
            <a:ext cx="494677" cy="495878"/>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5D1A5A8-77C9-C2E7-3B36-946037302CAD}"/>
              </a:ext>
            </a:extLst>
          </p:cNvPr>
          <p:cNvSpPr/>
          <p:nvPr/>
        </p:nvSpPr>
        <p:spPr>
          <a:xfrm>
            <a:off x="10002577" y="4389439"/>
            <a:ext cx="287342"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68322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27B27-2998-9D99-6BA4-6B130E8720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3CAA9C-664B-AB90-BB91-B1DB65742685}"/>
              </a:ext>
            </a:extLst>
          </p:cNvPr>
          <p:cNvSpPr>
            <a:spLocks noGrp="1"/>
          </p:cNvSpPr>
          <p:nvPr>
            <p:ph type="title"/>
          </p:nvPr>
        </p:nvSpPr>
        <p:spPr/>
        <p:txBody>
          <a:bodyPr/>
          <a:lstStyle/>
          <a:p>
            <a:r>
              <a:rPr lang="en-US">
                <a:latin typeface="Aptos" panose="020B0004020202020204" pitchFamily="34" charset="0"/>
              </a:rPr>
              <a:t>Clinical Practitioner Homepage</a:t>
            </a:r>
          </a:p>
        </p:txBody>
      </p:sp>
      <p:pic>
        <p:nvPicPr>
          <p:cNvPr id="6" name="Picture 5">
            <a:extLst>
              <a:ext uri="{FF2B5EF4-FFF2-40B4-BE49-F238E27FC236}">
                <a16:creationId xmlns:a16="http://schemas.microsoft.com/office/drawing/2014/main" id="{5C1B7FF6-7088-8FAF-C76B-0D315DA0ADF0}"/>
              </a:ext>
            </a:extLst>
          </p:cNvPr>
          <p:cNvPicPr>
            <a:picLocks noChangeAspect="1"/>
          </p:cNvPicPr>
          <p:nvPr/>
        </p:nvPicPr>
        <p:blipFill>
          <a:blip r:embed="rId3">
            <a:extLst>
              <a:ext uri="{28A0092B-C50C-407E-A947-70E740481C1C}">
                <a14:useLocalDpi xmlns:a14="http://schemas.microsoft.com/office/drawing/2010/main" val="0"/>
              </a:ext>
            </a:extLst>
          </a:blip>
          <a:srcRect t="14" b="14"/>
          <a:stretch/>
        </p:blipFill>
        <p:spPr>
          <a:xfrm>
            <a:off x="1804019" y="1426224"/>
            <a:ext cx="8583961" cy="4314558"/>
          </a:xfrm>
          <a:prstGeom prst="rect">
            <a:avLst/>
          </a:prstGeom>
        </p:spPr>
      </p:pic>
      <p:sp>
        <p:nvSpPr>
          <p:cNvPr id="2" name="Rectangle 1">
            <a:extLst>
              <a:ext uri="{FF2B5EF4-FFF2-40B4-BE49-F238E27FC236}">
                <a16:creationId xmlns:a16="http://schemas.microsoft.com/office/drawing/2014/main" id="{5A192F6C-6BFE-B953-4B62-98A7177E7615}"/>
              </a:ext>
            </a:extLst>
          </p:cNvPr>
          <p:cNvSpPr/>
          <p:nvPr/>
        </p:nvSpPr>
        <p:spPr>
          <a:xfrm>
            <a:off x="829841" y="4619625"/>
            <a:ext cx="2884125" cy="81215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400" b="1" kern="900">
                <a:latin typeface="Aptos" panose="020B0004020202020204" pitchFamily="34" charset="0"/>
              </a:rPr>
              <a:t>Note: </a:t>
            </a:r>
            <a:r>
              <a:rPr lang="en-US" sz="1400" kern="900">
                <a:latin typeface="Aptos" panose="020B0004020202020204" pitchFamily="34" charset="0"/>
              </a:rPr>
              <a:t>Clinical practitioners and attorneys do not have the Claim Submissions tab</a:t>
            </a:r>
          </a:p>
        </p:txBody>
      </p:sp>
    </p:spTree>
    <p:extLst>
      <p:ext uri="{BB962C8B-B14F-4D97-AF65-F5344CB8AC3E}">
        <p14:creationId xmlns:p14="http://schemas.microsoft.com/office/powerpoint/2010/main" val="6239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054E3-73E1-F37C-DC2E-6055C2457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F162F3-ED17-2B23-DB00-07193FFA4AF7}"/>
              </a:ext>
            </a:extLst>
          </p:cNvPr>
          <p:cNvSpPr>
            <a:spLocks noGrp="1"/>
          </p:cNvSpPr>
          <p:nvPr>
            <p:ph type="title"/>
          </p:nvPr>
        </p:nvSpPr>
        <p:spPr/>
        <p:txBody>
          <a:bodyPr/>
          <a:lstStyle/>
          <a:p>
            <a:r>
              <a:rPr lang="en-US">
                <a:latin typeface="Aptos" panose="020B0004020202020204" pitchFamily="34" charset="0"/>
              </a:rPr>
              <a:t>Attorney Homepage</a:t>
            </a:r>
          </a:p>
        </p:txBody>
      </p:sp>
      <p:pic>
        <p:nvPicPr>
          <p:cNvPr id="4" name="Picture 3">
            <a:extLst>
              <a:ext uri="{FF2B5EF4-FFF2-40B4-BE49-F238E27FC236}">
                <a16:creationId xmlns:a16="http://schemas.microsoft.com/office/drawing/2014/main" id="{78BD076E-5B55-25D7-D5B9-A8C232622A80}"/>
              </a:ext>
            </a:extLst>
          </p:cNvPr>
          <p:cNvPicPr>
            <a:picLocks noChangeAspect="1"/>
          </p:cNvPicPr>
          <p:nvPr/>
        </p:nvPicPr>
        <p:blipFill>
          <a:blip r:embed="rId3"/>
          <a:stretch>
            <a:fillRect/>
          </a:stretch>
        </p:blipFill>
        <p:spPr>
          <a:xfrm>
            <a:off x="1434790" y="1424985"/>
            <a:ext cx="9322420" cy="4265306"/>
          </a:xfrm>
          <a:prstGeom prst="rect">
            <a:avLst/>
          </a:prstGeom>
        </p:spPr>
      </p:pic>
      <p:sp>
        <p:nvSpPr>
          <p:cNvPr id="2" name="Rectangle 1">
            <a:extLst>
              <a:ext uri="{FF2B5EF4-FFF2-40B4-BE49-F238E27FC236}">
                <a16:creationId xmlns:a16="http://schemas.microsoft.com/office/drawing/2014/main" id="{7BA0FA55-65C9-72B3-25A6-433E2188F6CC}"/>
              </a:ext>
            </a:extLst>
          </p:cNvPr>
          <p:cNvSpPr/>
          <p:nvPr/>
        </p:nvSpPr>
        <p:spPr>
          <a:xfrm>
            <a:off x="8617528" y="875844"/>
            <a:ext cx="2964872" cy="73344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Options in the Forms and Tools menu vary based on both the </a:t>
            </a:r>
            <a:r>
              <a:rPr lang="en-US" sz="1400" b="1" kern="900">
                <a:latin typeface="Aptos" panose="020B0004020202020204" pitchFamily="34" charset="0"/>
              </a:rPr>
              <a:t>User Type</a:t>
            </a:r>
            <a:r>
              <a:rPr lang="en-US" sz="1400" kern="900">
                <a:latin typeface="Aptos" panose="020B0004020202020204" pitchFamily="34" charset="0"/>
              </a:rPr>
              <a:t> and </a:t>
            </a:r>
            <a:r>
              <a:rPr lang="en-US" sz="1400" b="1" kern="900">
                <a:latin typeface="Aptos" panose="020B0004020202020204" pitchFamily="34" charset="0"/>
              </a:rPr>
              <a:t>Admin Access </a:t>
            </a:r>
            <a:endParaRPr lang="en-US" sz="1400" kern="900">
              <a:latin typeface="Aptos" panose="020B0004020202020204" pitchFamily="34" charset="0"/>
            </a:endParaRPr>
          </a:p>
        </p:txBody>
      </p:sp>
    </p:spTree>
    <p:extLst>
      <p:ext uri="{BB962C8B-B14F-4D97-AF65-F5344CB8AC3E}">
        <p14:creationId xmlns:p14="http://schemas.microsoft.com/office/powerpoint/2010/main" val="304589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6D233-F298-9CCA-1FC8-D454BB937D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65BDBBA-2B43-E687-1C54-4A99E74C98F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87A123C8-EE80-C560-49FB-5B352BE208CB}"/>
              </a:ext>
            </a:extLst>
          </p:cNvPr>
          <p:cNvSpPr>
            <a:spLocks noGrp="1"/>
          </p:cNvSpPr>
          <p:nvPr>
            <p:ph type="body" sz="quarter" idx="19"/>
          </p:nvPr>
        </p:nvSpPr>
        <p:spPr/>
        <p:txBody>
          <a:bodyPr/>
          <a:lstStyle/>
          <a:p>
            <a:r>
              <a:rPr lang="en-US">
                <a:latin typeface="Aptos" panose="020B0004020202020204" pitchFamily="34" charset="0"/>
              </a:rPr>
              <a:t>ACCESSING CARDS FUNCTIONS BY ROLE</a:t>
            </a:r>
          </a:p>
        </p:txBody>
      </p:sp>
      <p:sp>
        <p:nvSpPr>
          <p:cNvPr id="4" name="Title 3">
            <a:extLst>
              <a:ext uri="{FF2B5EF4-FFF2-40B4-BE49-F238E27FC236}">
                <a16:creationId xmlns:a16="http://schemas.microsoft.com/office/drawing/2014/main" id="{C98E2F00-9B97-6776-999A-EE6C20545E54}"/>
              </a:ext>
            </a:extLst>
          </p:cNvPr>
          <p:cNvSpPr>
            <a:spLocks noGrp="1"/>
          </p:cNvSpPr>
          <p:nvPr>
            <p:ph type="title"/>
          </p:nvPr>
        </p:nvSpPr>
        <p:spPr/>
        <p:txBody>
          <a:bodyPr/>
          <a:lstStyle/>
          <a:p>
            <a:r>
              <a:rPr lang="en-US">
                <a:latin typeface="Aptos" panose="020B0004020202020204" pitchFamily="34" charset="0"/>
              </a:rPr>
              <a:t>User Permissions and the Role of an Account Admin</a:t>
            </a:r>
          </a:p>
        </p:txBody>
      </p:sp>
      <p:pic>
        <p:nvPicPr>
          <p:cNvPr id="6" name="Picture Placeholder 8">
            <a:extLst>
              <a:ext uri="{FF2B5EF4-FFF2-40B4-BE49-F238E27FC236}">
                <a16:creationId xmlns:a16="http://schemas.microsoft.com/office/drawing/2014/main" id="{356EC43C-4D2C-AF46-59FF-826817AEDBF1}"/>
              </a:ext>
            </a:extLst>
          </p:cNvPr>
          <p:cNvPicPr>
            <a:picLocks noGrp="1" noChangeAspect="1"/>
          </p:cNvPicPr>
          <p:nvPr>
            <p:ph type="pic" sz="quarter" idx="13"/>
          </p:nvPr>
        </p:nvPicPr>
        <p:blipFill>
          <a:blip r:embed="rId2"/>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E6B60917-39A2-9F3F-E165-53A4772DE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695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DC63-AE03-21B4-1B60-D92077EBDC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9BDF93-8183-C8FC-CAAF-B3518524344F}"/>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Each Entity group will have a designated admin user who will be responsible for setting permissions for each user that is added to the group. Admins can only be set up by the internal WCS staff, which will be done when the Entity is added to the CARDS application. </a:t>
            </a:r>
          </a:p>
          <a:p>
            <a:endParaRPr lang="en-US">
              <a:latin typeface="Aptos" panose="020B0004020202020204" pitchFamily="34" charset="0"/>
            </a:endParaRPr>
          </a:p>
          <a:p>
            <a:r>
              <a:rPr lang="en-US">
                <a:latin typeface="Aptos" panose="020B0004020202020204" pitchFamily="34" charset="0"/>
              </a:rPr>
              <a:t>Indications that you are an Admin user: </a:t>
            </a:r>
          </a:p>
        </p:txBody>
      </p:sp>
      <p:sp>
        <p:nvSpPr>
          <p:cNvPr id="3" name="Title 2">
            <a:extLst>
              <a:ext uri="{FF2B5EF4-FFF2-40B4-BE49-F238E27FC236}">
                <a16:creationId xmlns:a16="http://schemas.microsoft.com/office/drawing/2014/main" id="{68AE9212-AC98-A49C-98ED-ED01E0AF334D}"/>
              </a:ext>
            </a:extLst>
          </p:cNvPr>
          <p:cNvSpPr>
            <a:spLocks noGrp="1"/>
          </p:cNvSpPr>
          <p:nvPr>
            <p:ph type="title"/>
          </p:nvPr>
        </p:nvSpPr>
        <p:spPr/>
        <p:txBody>
          <a:bodyPr/>
          <a:lstStyle/>
          <a:p>
            <a:r>
              <a:rPr lang="en-US">
                <a:latin typeface="Aptos" panose="020B0004020202020204" pitchFamily="34" charset="0"/>
              </a:rPr>
              <a:t>Account Admin</a:t>
            </a:r>
          </a:p>
        </p:txBody>
      </p:sp>
      <p:sp>
        <p:nvSpPr>
          <p:cNvPr id="4" name="Text Placeholder 2">
            <a:extLst>
              <a:ext uri="{FF2B5EF4-FFF2-40B4-BE49-F238E27FC236}">
                <a16:creationId xmlns:a16="http://schemas.microsoft.com/office/drawing/2014/main" id="{EB43D41C-0EFB-2056-6FB2-CD3132D9A733}"/>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rPr>
              <a:t>ACCOUNT ADMINS FOR ENTITY GROUPS</a:t>
            </a:r>
          </a:p>
        </p:txBody>
      </p:sp>
      <p:pic>
        <p:nvPicPr>
          <p:cNvPr id="5" name="Picture 4">
            <a:extLst>
              <a:ext uri="{FF2B5EF4-FFF2-40B4-BE49-F238E27FC236}">
                <a16:creationId xmlns:a16="http://schemas.microsoft.com/office/drawing/2014/main" id="{8267DD46-20DE-EDD0-9EF1-9298C8C43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36250" y="3145754"/>
            <a:ext cx="2120453" cy="2651796"/>
          </a:xfrm>
          <a:prstGeom prst="rect">
            <a:avLst/>
          </a:prstGeom>
        </p:spPr>
      </p:pic>
      <p:grpSp>
        <p:nvGrpSpPr>
          <p:cNvPr id="16" name="Group 15">
            <a:extLst>
              <a:ext uri="{FF2B5EF4-FFF2-40B4-BE49-F238E27FC236}">
                <a16:creationId xmlns:a16="http://schemas.microsoft.com/office/drawing/2014/main" id="{25A74737-87E7-CD6E-F8C3-8D2045E962C8}"/>
              </a:ext>
            </a:extLst>
          </p:cNvPr>
          <p:cNvGrpSpPr/>
          <p:nvPr/>
        </p:nvGrpSpPr>
        <p:grpSpPr>
          <a:xfrm>
            <a:off x="5438489" y="3316120"/>
            <a:ext cx="6143911" cy="2481430"/>
            <a:chOff x="5438489" y="3316120"/>
            <a:chExt cx="6143911" cy="2481430"/>
          </a:xfrm>
        </p:grpSpPr>
        <p:pic>
          <p:nvPicPr>
            <p:cNvPr id="8" name="Picture 7">
              <a:extLst>
                <a:ext uri="{FF2B5EF4-FFF2-40B4-BE49-F238E27FC236}">
                  <a16:creationId xmlns:a16="http://schemas.microsoft.com/office/drawing/2014/main" id="{D01FD085-A16C-69EF-6E05-51C0E123131D}"/>
                </a:ext>
              </a:extLst>
            </p:cNvPr>
            <p:cNvPicPr>
              <a:picLocks noChangeAspect="1"/>
            </p:cNvPicPr>
            <p:nvPr/>
          </p:nvPicPr>
          <p:blipFill>
            <a:blip r:embed="rId4"/>
            <a:stretch>
              <a:fillRect/>
            </a:stretch>
          </p:blipFill>
          <p:spPr>
            <a:xfrm>
              <a:off x="5438489" y="3316120"/>
              <a:ext cx="6143911" cy="2481430"/>
            </a:xfrm>
            <a:prstGeom prst="rect">
              <a:avLst/>
            </a:prstGeom>
            <a:ln w="28575">
              <a:noFill/>
            </a:ln>
          </p:spPr>
        </p:pic>
        <p:sp>
          <p:nvSpPr>
            <p:cNvPr id="15" name="Rectangle 14">
              <a:extLst>
                <a:ext uri="{FF2B5EF4-FFF2-40B4-BE49-F238E27FC236}">
                  <a16:creationId xmlns:a16="http://schemas.microsoft.com/office/drawing/2014/main" id="{0D3375B3-046F-ED9B-E92F-CC43DD9F776A}"/>
                </a:ext>
              </a:extLst>
            </p:cNvPr>
            <p:cNvSpPr/>
            <p:nvPr/>
          </p:nvSpPr>
          <p:spPr>
            <a:xfrm>
              <a:off x="5602333" y="4485459"/>
              <a:ext cx="306978" cy="19491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r>
                <a:rPr lang="en-US" sz="600" kern="900" spc="20">
                  <a:solidFill>
                    <a:schemeClr val="tx1"/>
                  </a:solidFill>
                  <a:latin typeface="Gibson" panose="02000000000000000000" pitchFamily="2" charset="77"/>
                </a:rPr>
                <a:t>Yes</a:t>
              </a:r>
            </a:p>
          </p:txBody>
        </p:sp>
      </p:grpSp>
      <p:cxnSp>
        <p:nvCxnSpPr>
          <p:cNvPr id="19" name="Straight Arrow Connector 18">
            <a:extLst>
              <a:ext uri="{FF2B5EF4-FFF2-40B4-BE49-F238E27FC236}">
                <a16:creationId xmlns:a16="http://schemas.microsoft.com/office/drawing/2014/main" id="{42E4F634-B718-7501-0A17-794EAA597723}"/>
              </a:ext>
            </a:extLst>
          </p:cNvPr>
          <p:cNvCxnSpPr/>
          <p:nvPr/>
        </p:nvCxnSpPr>
        <p:spPr>
          <a:xfrm>
            <a:off x="751636" y="5211664"/>
            <a:ext cx="784614"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EFCFF1-2BCE-5CC5-35E9-2584FF8685B5}"/>
              </a:ext>
            </a:extLst>
          </p:cNvPr>
          <p:cNvCxnSpPr/>
          <p:nvPr/>
        </p:nvCxnSpPr>
        <p:spPr>
          <a:xfrm>
            <a:off x="4817719" y="4584464"/>
            <a:ext cx="784614"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79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FA7D-3752-1189-12C6-8D96514E49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DAB5ED-A45A-1C0A-0342-F5E8D2D42DDE}"/>
              </a:ext>
            </a:extLst>
          </p:cNvPr>
          <p:cNvSpPr>
            <a:spLocks noGrp="1"/>
          </p:cNvSpPr>
          <p:nvPr>
            <p:ph type="body" sz="quarter" idx="79"/>
          </p:nvPr>
        </p:nvSpPr>
        <p:spPr>
          <a:xfrm>
            <a:off x="609600" y="1649674"/>
            <a:ext cx="10972800" cy="566309"/>
          </a:xfrm>
        </p:spPr>
        <p:txBody>
          <a:bodyPr/>
          <a:lstStyle/>
          <a:p>
            <a:r>
              <a:rPr lang="en-US">
                <a:latin typeface="Aptos" panose="020B0004020202020204" pitchFamily="34" charset="0"/>
              </a:rPr>
              <a:t>Setting user permissions allows account admin to control what CARDS functions individual accounts can access based on their role. Permissions can be set or updated from the </a:t>
            </a:r>
            <a:r>
              <a:rPr lang="en-US" b="1">
                <a:latin typeface="Aptos" panose="020B0004020202020204" pitchFamily="34" charset="0"/>
              </a:rPr>
              <a:t>User Management Page</a:t>
            </a:r>
            <a:r>
              <a:rPr lang="en-US">
                <a:latin typeface="Aptos" panose="020B0004020202020204" pitchFamily="34" charset="0"/>
              </a:rPr>
              <a:t> accessible through the </a:t>
            </a:r>
            <a:r>
              <a:rPr lang="en-US" b="1">
                <a:latin typeface="Aptos" panose="020B0004020202020204" pitchFamily="34" charset="0"/>
              </a:rPr>
              <a:t>Forms and Tools</a:t>
            </a:r>
            <a:r>
              <a:rPr lang="en-US">
                <a:latin typeface="Aptos" panose="020B0004020202020204" pitchFamily="34" charset="0"/>
              </a:rPr>
              <a:t> menu on the homepage.</a:t>
            </a:r>
          </a:p>
        </p:txBody>
      </p:sp>
      <p:sp>
        <p:nvSpPr>
          <p:cNvPr id="3" name="Title 2">
            <a:extLst>
              <a:ext uri="{FF2B5EF4-FFF2-40B4-BE49-F238E27FC236}">
                <a16:creationId xmlns:a16="http://schemas.microsoft.com/office/drawing/2014/main" id="{15540D0A-0C40-41C6-8805-AE7023573DB2}"/>
              </a:ext>
            </a:extLst>
          </p:cNvPr>
          <p:cNvSpPr>
            <a:spLocks noGrp="1"/>
          </p:cNvSpPr>
          <p:nvPr>
            <p:ph type="title"/>
          </p:nvPr>
        </p:nvSpPr>
        <p:spPr/>
        <p:txBody>
          <a:bodyPr/>
          <a:lstStyle/>
          <a:p>
            <a:r>
              <a:rPr lang="en-US">
                <a:latin typeface="Aptos" panose="020B0004020202020204" pitchFamily="34" charset="0"/>
              </a:rPr>
              <a:t>User Permissions</a:t>
            </a:r>
          </a:p>
        </p:txBody>
      </p:sp>
      <p:sp>
        <p:nvSpPr>
          <p:cNvPr id="4" name="Text Placeholder 2">
            <a:extLst>
              <a:ext uri="{FF2B5EF4-FFF2-40B4-BE49-F238E27FC236}">
                <a16:creationId xmlns:a16="http://schemas.microsoft.com/office/drawing/2014/main" id="{7FE299A5-1415-65B3-9951-FB3CD888A216}"/>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r>
              <a:rPr lang="en-US">
                <a:solidFill>
                  <a:srgbClr val="333F48"/>
                </a:solidFill>
                <a:latin typeface="Aptos" panose="020B0004020202020204" pitchFamily="34" charset="0"/>
              </a:rPr>
              <a:t>CONTROLLING USER ACCESS BY ROLE</a:t>
            </a:r>
            <a:endParaRPr kumimoji="0" lang="en-US" sz="1000" b="1" i="0" u="none" strike="noStrike" kern="1200" cap="none" spc="150" normalizeH="0" baseline="0" noProof="0">
              <a:ln>
                <a:noFill/>
              </a:ln>
              <a:solidFill>
                <a:srgbClr val="333F48"/>
              </a:solidFill>
              <a:effectLst/>
              <a:uLnTx/>
              <a:uFillTx/>
              <a:latin typeface="Aptos" panose="020B0004020202020204" pitchFamily="34" charset="0"/>
              <a:ea typeface="+mn-ea"/>
              <a:cs typeface="+mn-cs"/>
            </a:endParaRPr>
          </a:p>
        </p:txBody>
      </p:sp>
      <p:pic>
        <p:nvPicPr>
          <p:cNvPr id="6" name="Picture 5">
            <a:extLst>
              <a:ext uri="{FF2B5EF4-FFF2-40B4-BE49-F238E27FC236}">
                <a16:creationId xmlns:a16="http://schemas.microsoft.com/office/drawing/2014/main" id="{59FF4D0C-9BE1-CD4E-413D-542FC57850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51747" y="2215983"/>
            <a:ext cx="3416444" cy="4272536"/>
          </a:xfrm>
          <a:prstGeom prst="rect">
            <a:avLst/>
          </a:prstGeom>
        </p:spPr>
      </p:pic>
      <p:sp>
        <p:nvSpPr>
          <p:cNvPr id="7" name="Rectangle 6">
            <a:extLst>
              <a:ext uri="{FF2B5EF4-FFF2-40B4-BE49-F238E27FC236}">
                <a16:creationId xmlns:a16="http://schemas.microsoft.com/office/drawing/2014/main" id="{E9C050C4-FDBF-EC37-6964-82AA6FCD491D}"/>
              </a:ext>
            </a:extLst>
          </p:cNvPr>
          <p:cNvSpPr/>
          <p:nvPr/>
        </p:nvSpPr>
        <p:spPr>
          <a:xfrm>
            <a:off x="4172542" y="5223654"/>
            <a:ext cx="2589766" cy="57657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370523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1F6C35-0D10-F443-175F-A29C3FBCA65B}"/>
              </a:ext>
            </a:extLst>
          </p:cNvPr>
          <p:cNvSpPr>
            <a:spLocks noGrp="1"/>
          </p:cNvSpPr>
          <p:nvPr>
            <p:ph type="body" sz="quarter" idx="79"/>
          </p:nvPr>
        </p:nvSpPr>
        <p:spPr/>
        <p:txBody>
          <a:bodyPr/>
          <a:lstStyle/>
          <a:p>
            <a:r>
              <a:rPr lang="en-US"/>
              <a:t>The user management page allows administrators to control permissions.  </a:t>
            </a:r>
          </a:p>
        </p:txBody>
      </p:sp>
      <p:sp>
        <p:nvSpPr>
          <p:cNvPr id="3" name="Title 2">
            <a:extLst>
              <a:ext uri="{FF2B5EF4-FFF2-40B4-BE49-F238E27FC236}">
                <a16:creationId xmlns:a16="http://schemas.microsoft.com/office/drawing/2014/main" id="{9C1241FC-3CCE-4BF2-5BC4-208ECE794F89}"/>
              </a:ext>
            </a:extLst>
          </p:cNvPr>
          <p:cNvSpPr>
            <a:spLocks noGrp="1"/>
          </p:cNvSpPr>
          <p:nvPr>
            <p:ph type="title"/>
          </p:nvPr>
        </p:nvSpPr>
        <p:spPr/>
        <p:txBody>
          <a:bodyPr/>
          <a:lstStyle/>
          <a:p>
            <a:r>
              <a:rPr lang="en-US"/>
              <a:t>User Management Page</a:t>
            </a:r>
          </a:p>
        </p:txBody>
      </p:sp>
      <p:pic>
        <p:nvPicPr>
          <p:cNvPr id="5" name="Picture 4">
            <a:extLst>
              <a:ext uri="{FF2B5EF4-FFF2-40B4-BE49-F238E27FC236}">
                <a16:creationId xmlns:a16="http://schemas.microsoft.com/office/drawing/2014/main" id="{15C7D873-4AE9-743E-F150-E03BAA61D9C8}"/>
              </a:ext>
            </a:extLst>
          </p:cNvPr>
          <p:cNvPicPr>
            <a:picLocks noChangeAspect="1"/>
          </p:cNvPicPr>
          <p:nvPr/>
        </p:nvPicPr>
        <p:blipFill>
          <a:blip r:embed="rId3"/>
          <a:stretch>
            <a:fillRect/>
          </a:stretch>
        </p:blipFill>
        <p:spPr>
          <a:xfrm>
            <a:off x="1962614" y="1786492"/>
            <a:ext cx="7997438" cy="4450497"/>
          </a:xfrm>
          <a:prstGeom prst="rect">
            <a:avLst/>
          </a:prstGeom>
        </p:spPr>
      </p:pic>
      <p:sp>
        <p:nvSpPr>
          <p:cNvPr id="6" name="Rectangle 5">
            <a:extLst>
              <a:ext uri="{FF2B5EF4-FFF2-40B4-BE49-F238E27FC236}">
                <a16:creationId xmlns:a16="http://schemas.microsoft.com/office/drawing/2014/main" id="{C1E2E5AD-462F-40AF-F2B7-7B096CB33C26}"/>
              </a:ext>
            </a:extLst>
          </p:cNvPr>
          <p:cNvSpPr/>
          <p:nvPr/>
        </p:nvSpPr>
        <p:spPr>
          <a:xfrm>
            <a:off x="9258075" y="3125601"/>
            <a:ext cx="646771" cy="251102"/>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Rectangle 6">
            <a:extLst>
              <a:ext uri="{FF2B5EF4-FFF2-40B4-BE49-F238E27FC236}">
                <a16:creationId xmlns:a16="http://schemas.microsoft.com/office/drawing/2014/main" id="{E9B43F11-358C-1807-FF3E-3DCA971F9818}"/>
              </a:ext>
            </a:extLst>
          </p:cNvPr>
          <p:cNvSpPr/>
          <p:nvPr/>
        </p:nvSpPr>
        <p:spPr>
          <a:xfrm>
            <a:off x="1962614" y="4600594"/>
            <a:ext cx="951572" cy="39614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8" name="Rectangle 7">
            <a:extLst>
              <a:ext uri="{FF2B5EF4-FFF2-40B4-BE49-F238E27FC236}">
                <a16:creationId xmlns:a16="http://schemas.microsoft.com/office/drawing/2014/main" id="{02FB34C2-B86B-75D0-9FF3-19ADE8575AA6}"/>
              </a:ext>
            </a:extLst>
          </p:cNvPr>
          <p:cNvSpPr/>
          <p:nvPr/>
        </p:nvSpPr>
        <p:spPr>
          <a:xfrm>
            <a:off x="2057124" y="3224636"/>
            <a:ext cx="951572" cy="39614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9" name="Rectangle 8">
            <a:extLst>
              <a:ext uri="{FF2B5EF4-FFF2-40B4-BE49-F238E27FC236}">
                <a16:creationId xmlns:a16="http://schemas.microsoft.com/office/drawing/2014/main" id="{0E0A921C-734F-2FAE-9AF0-414BD1843AF4}"/>
              </a:ext>
            </a:extLst>
          </p:cNvPr>
          <p:cNvSpPr/>
          <p:nvPr/>
        </p:nvSpPr>
        <p:spPr>
          <a:xfrm>
            <a:off x="138599" y="3620458"/>
            <a:ext cx="1776760" cy="88605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Active and Unregistered User Tables</a:t>
            </a:r>
          </a:p>
        </p:txBody>
      </p:sp>
      <p:cxnSp>
        <p:nvCxnSpPr>
          <p:cNvPr id="10" name="Connector: Elbow 9">
            <a:extLst>
              <a:ext uri="{FF2B5EF4-FFF2-40B4-BE49-F238E27FC236}">
                <a16:creationId xmlns:a16="http://schemas.microsoft.com/office/drawing/2014/main" id="{8B487DCA-F518-5496-2408-C91FC72A4AB1}"/>
              </a:ext>
            </a:extLst>
          </p:cNvPr>
          <p:cNvCxnSpPr>
            <a:cxnSpLocks/>
          </p:cNvCxnSpPr>
          <p:nvPr/>
        </p:nvCxnSpPr>
        <p:spPr>
          <a:xfrm rot="16200000" flipH="1">
            <a:off x="1348718" y="4184769"/>
            <a:ext cx="292157" cy="935635"/>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1985B66-DC13-86BF-84F5-38E4859E565E}"/>
              </a:ext>
            </a:extLst>
          </p:cNvPr>
          <p:cNvCxnSpPr>
            <a:cxnSpLocks/>
          </p:cNvCxnSpPr>
          <p:nvPr/>
        </p:nvCxnSpPr>
        <p:spPr>
          <a:xfrm rot="5400000" flipH="1" flipV="1">
            <a:off x="1443176" y="3006511"/>
            <a:ext cx="197751" cy="1030145"/>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3C9AB70-A027-3892-0CA6-9A4AF9DCCB15}"/>
              </a:ext>
            </a:extLst>
          </p:cNvPr>
          <p:cNvPicPr>
            <a:picLocks noChangeAspect="1"/>
          </p:cNvPicPr>
          <p:nvPr/>
        </p:nvPicPr>
        <p:blipFill>
          <a:blip r:embed="rId4"/>
          <a:stretch>
            <a:fillRect/>
          </a:stretch>
        </p:blipFill>
        <p:spPr>
          <a:xfrm>
            <a:off x="6497443" y="3993352"/>
            <a:ext cx="5181599" cy="2092767"/>
          </a:xfrm>
          <a:prstGeom prst="rect">
            <a:avLst/>
          </a:prstGeom>
          <a:ln w="28575">
            <a:solidFill>
              <a:schemeClr val="accent6"/>
            </a:solidFill>
          </a:ln>
        </p:spPr>
      </p:pic>
      <p:cxnSp>
        <p:nvCxnSpPr>
          <p:cNvPr id="18" name="Straight Connector 17">
            <a:extLst>
              <a:ext uri="{FF2B5EF4-FFF2-40B4-BE49-F238E27FC236}">
                <a16:creationId xmlns:a16="http://schemas.microsoft.com/office/drawing/2014/main" id="{C35CCCB2-E6FB-6E97-4DB4-C42A069BCFF4}"/>
              </a:ext>
            </a:extLst>
          </p:cNvPr>
          <p:cNvCxnSpPr>
            <a:cxnSpLocks/>
            <a:endCxn id="17" idx="0"/>
          </p:cNvCxnSpPr>
          <p:nvPr/>
        </p:nvCxnSpPr>
        <p:spPr>
          <a:xfrm flipH="1">
            <a:off x="9088243" y="3376703"/>
            <a:ext cx="493218" cy="616649"/>
          </a:xfrm>
          <a:prstGeom prst="line">
            <a:avLst/>
          </a:prstGeom>
          <a:ln w="19050">
            <a:solidFill>
              <a:srgbClr val="00B0F0"/>
            </a:solidFill>
          </a:ln>
        </p:spPr>
        <p:style>
          <a:lnRef idx="1">
            <a:schemeClr val="accent6"/>
          </a:lnRef>
          <a:fillRef idx="0">
            <a:schemeClr val="accent6"/>
          </a:fillRef>
          <a:effectRef idx="0">
            <a:schemeClr val="accent6"/>
          </a:effectRef>
          <a:fontRef idx="minor">
            <a:schemeClr val="tx1"/>
          </a:fontRef>
        </p:style>
      </p:cxnSp>
      <p:sp>
        <p:nvSpPr>
          <p:cNvPr id="20" name="Rectangle 19">
            <a:extLst>
              <a:ext uri="{FF2B5EF4-FFF2-40B4-BE49-F238E27FC236}">
                <a16:creationId xmlns:a16="http://schemas.microsoft.com/office/drawing/2014/main" id="{052A0F7A-C3F5-2483-5E35-66CDFECEE459}"/>
              </a:ext>
            </a:extLst>
          </p:cNvPr>
          <p:cNvSpPr/>
          <p:nvPr/>
        </p:nvSpPr>
        <p:spPr>
          <a:xfrm>
            <a:off x="10256867" y="632914"/>
            <a:ext cx="1776760" cy="227836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Adding a user, or editing an existing user using the ellipses allows admin to select specific permissions</a:t>
            </a:r>
          </a:p>
        </p:txBody>
      </p:sp>
      <p:cxnSp>
        <p:nvCxnSpPr>
          <p:cNvPr id="21" name="Connector: Elbow 20">
            <a:extLst>
              <a:ext uri="{FF2B5EF4-FFF2-40B4-BE49-F238E27FC236}">
                <a16:creationId xmlns:a16="http://schemas.microsoft.com/office/drawing/2014/main" id="{71ABE7F5-E66B-E1AC-0429-F54BB248C897}"/>
              </a:ext>
            </a:extLst>
          </p:cNvPr>
          <p:cNvCxnSpPr>
            <a:cxnSpLocks/>
          </p:cNvCxnSpPr>
          <p:nvPr/>
        </p:nvCxnSpPr>
        <p:spPr>
          <a:xfrm rot="5400000">
            <a:off x="10047640" y="2741917"/>
            <a:ext cx="928244" cy="1266970"/>
          </a:xfrm>
          <a:prstGeom prst="bentConnector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95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3D32-054A-9C4C-699F-391B695D01D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D019BA-0B92-E295-AE2A-FF506A84C3EC}"/>
              </a:ext>
            </a:extLst>
          </p:cNvPr>
          <p:cNvSpPr>
            <a:spLocks noGrp="1"/>
          </p:cNvSpPr>
          <p:nvPr>
            <p:ph type="body" sz="quarter" idx="79"/>
          </p:nvPr>
        </p:nvSpPr>
        <p:spPr>
          <a:xfrm>
            <a:off x="609600" y="1260320"/>
            <a:ext cx="10972800" cy="566309"/>
          </a:xfrm>
        </p:spPr>
        <p:txBody>
          <a:bodyPr/>
          <a:lstStyle/>
          <a:p>
            <a:r>
              <a:rPr lang="en-US">
                <a:latin typeface="Aptos" panose="020B0004020202020204" pitchFamily="34" charset="0"/>
              </a:rPr>
              <a:t>Permissions set by the Admin user will drive what is available to the external user in the Forms and Tools Menu and on the External Dashboard.</a:t>
            </a:r>
          </a:p>
        </p:txBody>
      </p:sp>
      <p:sp>
        <p:nvSpPr>
          <p:cNvPr id="3" name="Title 2">
            <a:extLst>
              <a:ext uri="{FF2B5EF4-FFF2-40B4-BE49-F238E27FC236}">
                <a16:creationId xmlns:a16="http://schemas.microsoft.com/office/drawing/2014/main" id="{CD789A61-F864-EFD4-59C0-A01981583B64}"/>
              </a:ext>
            </a:extLst>
          </p:cNvPr>
          <p:cNvSpPr>
            <a:spLocks noGrp="1"/>
          </p:cNvSpPr>
          <p:nvPr>
            <p:ph type="title"/>
          </p:nvPr>
        </p:nvSpPr>
        <p:spPr/>
        <p:txBody>
          <a:bodyPr/>
          <a:lstStyle/>
          <a:p>
            <a:r>
              <a:rPr lang="en-US">
                <a:latin typeface="Aptos" panose="020B0004020202020204" pitchFamily="34" charset="0"/>
              </a:rPr>
              <a:t>Permissions</a:t>
            </a:r>
          </a:p>
        </p:txBody>
      </p:sp>
      <p:sp>
        <p:nvSpPr>
          <p:cNvPr id="4" name="Text Placeholder 2">
            <a:extLst>
              <a:ext uri="{FF2B5EF4-FFF2-40B4-BE49-F238E27FC236}">
                <a16:creationId xmlns:a16="http://schemas.microsoft.com/office/drawing/2014/main" id="{8BC873B1-DC93-4A77-4EDB-CECA4D198BE9}"/>
              </a:ext>
            </a:extLst>
          </p:cNvPr>
          <p:cNvSpPr txBox="1">
            <a:spLocks/>
          </p:cNvSpPr>
          <p:nvPr/>
        </p:nvSpPr>
        <p:spPr>
          <a:xfrm>
            <a:off x="609599" y="134606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0" marR="0" lvl="0" indent="0" algn="l" defTabSz="914377" rtl="0" eaLnBrk="1" fontAlgn="auto" latinLnBrk="0" hangingPunct="1">
              <a:lnSpc>
                <a:spcPts val="2000"/>
              </a:lnSpc>
              <a:spcBef>
                <a:spcPts val="0"/>
              </a:spcBef>
              <a:spcAft>
                <a:spcPts val="600"/>
              </a:spcAft>
              <a:buClr>
                <a:srgbClr val="333F48"/>
              </a:buClr>
              <a:buSzTx/>
              <a:buFont typeface="Arial" panose="020B0604020202020204" pitchFamily="34" charset="0"/>
              <a:buNone/>
              <a:tabLst/>
              <a:defRPr/>
            </a:pPr>
            <a:endParaRPr kumimoji="0" lang="en-US" sz="1000" b="1" i="0" u="none" strike="noStrike" kern="1200" cap="none" spc="150" normalizeH="0" baseline="0" noProof="0">
              <a:ln>
                <a:noFill/>
              </a:ln>
              <a:solidFill>
                <a:srgbClr val="333F48"/>
              </a:solidFill>
              <a:effectLst/>
              <a:highlight>
                <a:srgbClr val="FFFF00"/>
              </a:highlight>
              <a:uLnTx/>
              <a:uFillTx/>
              <a:latin typeface="Aptos" panose="020B0004020202020204" pitchFamily="34" charset="0"/>
              <a:ea typeface="+mn-ea"/>
              <a:cs typeface="+mn-cs"/>
            </a:endParaRPr>
          </a:p>
        </p:txBody>
      </p:sp>
      <p:pic>
        <p:nvPicPr>
          <p:cNvPr id="5" name="Picture 4">
            <a:extLst>
              <a:ext uri="{FF2B5EF4-FFF2-40B4-BE49-F238E27FC236}">
                <a16:creationId xmlns:a16="http://schemas.microsoft.com/office/drawing/2014/main" id="{ABE2902D-2AA4-DB50-DFC0-E47A2F8476FB}"/>
              </a:ext>
            </a:extLst>
          </p:cNvPr>
          <p:cNvPicPr>
            <a:picLocks noChangeAspect="1"/>
          </p:cNvPicPr>
          <p:nvPr/>
        </p:nvPicPr>
        <p:blipFill>
          <a:blip r:embed="rId3"/>
          <a:stretch>
            <a:fillRect/>
          </a:stretch>
        </p:blipFill>
        <p:spPr>
          <a:xfrm>
            <a:off x="881679" y="2426641"/>
            <a:ext cx="5967472" cy="2410169"/>
          </a:xfrm>
          <a:prstGeom prst="rect">
            <a:avLst/>
          </a:prstGeom>
          <a:ln w="28575">
            <a:solidFill>
              <a:schemeClr val="accent6"/>
            </a:solidFill>
          </a:ln>
        </p:spPr>
      </p:pic>
      <p:pic>
        <p:nvPicPr>
          <p:cNvPr id="8" name="Picture 7">
            <a:extLst>
              <a:ext uri="{FF2B5EF4-FFF2-40B4-BE49-F238E27FC236}">
                <a16:creationId xmlns:a16="http://schemas.microsoft.com/office/drawing/2014/main" id="{D06C24B4-6B9F-0032-698A-73C1CDD4B1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99861" y="2139574"/>
            <a:ext cx="2386335" cy="2984302"/>
          </a:xfrm>
          <a:prstGeom prst="rect">
            <a:avLst/>
          </a:prstGeom>
          <a:ln w="28575">
            <a:solidFill>
              <a:schemeClr val="accent6"/>
            </a:solidFill>
          </a:ln>
        </p:spPr>
      </p:pic>
      <p:cxnSp>
        <p:nvCxnSpPr>
          <p:cNvPr id="14" name="Straight Arrow Connector 13">
            <a:extLst>
              <a:ext uri="{FF2B5EF4-FFF2-40B4-BE49-F238E27FC236}">
                <a16:creationId xmlns:a16="http://schemas.microsoft.com/office/drawing/2014/main" id="{5ADC0397-92C2-E085-8AC6-257D0472020A}"/>
              </a:ext>
            </a:extLst>
          </p:cNvPr>
          <p:cNvCxnSpPr/>
          <p:nvPr/>
        </p:nvCxnSpPr>
        <p:spPr>
          <a:xfrm>
            <a:off x="6919943" y="3429000"/>
            <a:ext cx="1492537"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67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4F15-3FE0-A688-3E28-C16A12E096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E250249-A5FE-9471-D36E-C6D3FC255D3A}"/>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A6203EBD-A98A-E834-37E4-2117235579AB}"/>
              </a:ext>
            </a:extLst>
          </p:cNvPr>
          <p:cNvSpPr>
            <a:spLocks noGrp="1"/>
          </p:cNvSpPr>
          <p:nvPr>
            <p:ph type="body" sz="quarter" idx="19"/>
          </p:nvPr>
        </p:nvSpPr>
        <p:spPr/>
        <p:txBody>
          <a:bodyPr/>
          <a:lstStyle/>
          <a:p>
            <a:r>
              <a:rPr lang="en-US">
                <a:latin typeface="Aptos" panose="020B0004020202020204" pitchFamily="34" charset="0"/>
              </a:rPr>
              <a:t>GENERAL NAVIGATION IN THE CARDS APPLICATION</a:t>
            </a:r>
          </a:p>
        </p:txBody>
      </p:sp>
      <p:sp>
        <p:nvSpPr>
          <p:cNvPr id="4" name="Title 3">
            <a:extLst>
              <a:ext uri="{FF2B5EF4-FFF2-40B4-BE49-F238E27FC236}">
                <a16:creationId xmlns:a16="http://schemas.microsoft.com/office/drawing/2014/main" id="{805B5158-8531-573B-B902-80CF1A593BB5}"/>
              </a:ext>
            </a:extLst>
          </p:cNvPr>
          <p:cNvSpPr>
            <a:spLocks noGrp="1"/>
          </p:cNvSpPr>
          <p:nvPr>
            <p:ph type="title"/>
          </p:nvPr>
        </p:nvSpPr>
        <p:spPr/>
        <p:txBody>
          <a:bodyPr/>
          <a:lstStyle/>
          <a:p>
            <a:r>
              <a:rPr lang="en-US">
                <a:latin typeface="Aptos" panose="020B0004020202020204" pitchFamily="34" charset="0"/>
              </a:rPr>
              <a:t>CARDS Navigation</a:t>
            </a:r>
          </a:p>
        </p:txBody>
      </p:sp>
      <p:pic>
        <p:nvPicPr>
          <p:cNvPr id="6" name="Picture Placeholder 8">
            <a:extLst>
              <a:ext uri="{FF2B5EF4-FFF2-40B4-BE49-F238E27FC236}">
                <a16:creationId xmlns:a16="http://schemas.microsoft.com/office/drawing/2014/main" id="{B4543D10-26CB-26DD-A7C2-A844C172C83C}"/>
              </a:ext>
            </a:extLst>
          </p:cNvPr>
          <p:cNvPicPr>
            <a:picLocks noGrp="1" noChangeAspect="1"/>
          </p:cNvPicPr>
          <p:nvPr>
            <p:ph type="pic" sz="quarter" idx="13"/>
          </p:nvPr>
        </p:nvPicPr>
        <p:blipFill>
          <a:blip r:embed="rId2"/>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69DBFF89-C407-3BBE-7FD0-CDD45343E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994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A1401-D10F-C7DA-ED6F-999145956BF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DE631E9-FC24-B51C-8849-59CCD286A580}"/>
              </a:ext>
            </a:extLst>
          </p:cNvPr>
          <p:cNvPicPr>
            <a:picLocks noChangeAspect="1"/>
          </p:cNvPicPr>
          <p:nvPr/>
        </p:nvPicPr>
        <p:blipFill>
          <a:blip r:embed="rId3"/>
          <a:stretch>
            <a:fillRect/>
          </a:stretch>
        </p:blipFill>
        <p:spPr>
          <a:xfrm>
            <a:off x="1337057" y="1822537"/>
            <a:ext cx="8982302" cy="4239243"/>
          </a:xfrm>
          <a:prstGeom prst="rect">
            <a:avLst/>
          </a:prstGeom>
        </p:spPr>
      </p:pic>
      <p:sp>
        <p:nvSpPr>
          <p:cNvPr id="3" name="Title 2">
            <a:extLst>
              <a:ext uri="{FF2B5EF4-FFF2-40B4-BE49-F238E27FC236}">
                <a16:creationId xmlns:a16="http://schemas.microsoft.com/office/drawing/2014/main" id="{A54D7341-85A4-8E22-EBA8-00756B3F1648}"/>
              </a:ext>
            </a:extLst>
          </p:cNvPr>
          <p:cNvSpPr>
            <a:spLocks noGrp="1"/>
          </p:cNvSpPr>
          <p:nvPr>
            <p:ph type="title"/>
          </p:nvPr>
        </p:nvSpPr>
        <p:spPr/>
        <p:txBody>
          <a:bodyPr/>
          <a:lstStyle/>
          <a:p>
            <a:r>
              <a:rPr lang="en-US">
                <a:latin typeface="Aptos" panose="020B0004020202020204" pitchFamily="34" charset="0"/>
              </a:rPr>
              <a:t>Menu Options</a:t>
            </a:r>
          </a:p>
        </p:txBody>
      </p:sp>
      <p:sp>
        <p:nvSpPr>
          <p:cNvPr id="4" name="Text Placeholder 2">
            <a:extLst>
              <a:ext uri="{FF2B5EF4-FFF2-40B4-BE49-F238E27FC236}">
                <a16:creationId xmlns:a16="http://schemas.microsoft.com/office/drawing/2014/main" id="{D46AC324-682E-E960-17EE-1801AB18D9B7}"/>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THROUGH CARDS FEATURES</a:t>
            </a:r>
          </a:p>
        </p:txBody>
      </p:sp>
      <p:cxnSp>
        <p:nvCxnSpPr>
          <p:cNvPr id="12" name="Straight Connector 11">
            <a:extLst>
              <a:ext uri="{FF2B5EF4-FFF2-40B4-BE49-F238E27FC236}">
                <a16:creationId xmlns:a16="http://schemas.microsoft.com/office/drawing/2014/main" id="{D0914EFD-7037-0AE8-064C-A97F1B9DCD27}"/>
              </a:ext>
            </a:extLst>
          </p:cNvPr>
          <p:cNvCxnSpPr>
            <a:cxnSpLocks/>
            <a:stCxn id="13" idx="2"/>
          </p:cNvCxnSpPr>
          <p:nvPr/>
        </p:nvCxnSpPr>
        <p:spPr>
          <a:xfrm>
            <a:off x="4479572" y="2610057"/>
            <a:ext cx="1616428" cy="861315"/>
          </a:xfrm>
          <a:prstGeom prst="line">
            <a:avLst/>
          </a:prstGeom>
          <a:ln w="28575">
            <a:solidFill>
              <a:srgbClr val="00B0F0"/>
            </a:solidFill>
          </a:ln>
        </p:spPr>
        <p:style>
          <a:lnRef idx="1">
            <a:schemeClr val="accent6"/>
          </a:lnRef>
          <a:fillRef idx="0">
            <a:schemeClr val="accent6"/>
          </a:fillRef>
          <a:effectRef idx="0">
            <a:schemeClr val="accent6"/>
          </a:effectRef>
          <a:fontRef idx="minor">
            <a:schemeClr val="tx1"/>
          </a:fontRef>
        </p:style>
      </p:cxnSp>
      <p:pic>
        <p:nvPicPr>
          <p:cNvPr id="11" name="Picture 10">
            <a:extLst>
              <a:ext uri="{FF2B5EF4-FFF2-40B4-BE49-F238E27FC236}">
                <a16:creationId xmlns:a16="http://schemas.microsoft.com/office/drawing/2014/main" id="{F8F91584-DC83-5AC0-4D69-E87F84787789}"/>
              </a:ext>
            </a:extLst>
          </p:cNvPr>
          <p:cNvPicPr>
            <a:picLocks noChangeAspect="1"/>
          </p:cNvPicPr>
          <p:nvPr/>
        </p:nvPicPr>
        <p:blipFill>
          <a:blip r:embed="rId4"/>
          <a:stretch>
            <a:fillRect/>
          </a:stretch>
        </p:blipFill>
        <p:spPr>
          <a:xfrm>
            <a:off x="482252" y="3397578"/>
            <a:ext cx="11379896" cy="473055"/>
          </a:xfrm>
          <a:prstGeom prst="rect">
            <a:avLst/>
          </a:prstGeom>
          <a:ln w="28575">
            <a:solidFill>
              <a:schemeClr val="accent6"/>
            </a:solidFill>
          </a:ln>
        </p:spPr>
      </p:pic>
      <p:sp>
        <p:nvSpPr>
          <p:cNvPr id="13" name="Rectangle 12">
            <a:extLst>
              <a:ext uri="{FF2B5EF4-FFF2-40B4-BE49-F238E27FC236}">
                <a16:creationId xmlns:a16="http://schemas.microsoft.com/office/drawing/2014/main" id="{83892C25-54E4-FAF9-D058-8015906265C9}"/>
              </a:ext>
            </a:extLst>
          </p:cNvPr>
          <p:cNvSpPr/>
          <p:nvPr/>
        </p:nvSpPr>
        <p:spPr>
          <a:xfrm>
            <a:off x="1337056" y="2213914"/>
            <a:ext cx="6285031" cy="39614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288815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2B4E9-14C0-0FD4-5E72-BDC71AD7B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35DF00D-8BBA-E2F8-0E57-D82397762343}"/>
              </a:ext>
            </a:extLst>
          </p:cNvPr>
          <p:cNvSpPr>
            <a:spLocks noGrp="1"/>
          </p:cNvSpPr>
          <p:nvPr>
            <p:ph type="body" sz="quarter" idx="16"/>
          </p:nvPr>
        </p:nvSpPr>
        <p:spPr/>
        <p:txBody>
          <a:bodyPr/>
          <a:lstStyle/>
          <a:p>
            <a:r>
              <a:rPr lang="en-US" dirty="0"/>
              <a:t>Training Course:</a:t>
            </a:r>
            <a:r>
              <a:rPr lang="en-US" dirty="0">
                <a:latin typeface="Gibson" pitchFamily="50" charset="0"/>
              </a:rPr>
              <a:t> CARDS 101: Introduction to CARDS</a:t>
            </a:r>
          </a:p>
          <a:p>
            <a:r>
              <a:rPr lang="en-US" dirty="0"/>
              <a:t>Audience: </a:t>
            </a:r>
            <a:r>
              <a:rPr lang="en-US" dirty="0">
                <a:latin typeface="Gibson" pitchFamily="50" charset="0"/>
              </a:rPr>
              <a:t>External CARDS Users</a:t>
            </a:r>
            <a:endParaRPr lang="en-US" dirty="0"/>
          </a:p>
          <a:p>
            <a:r>
              <a:rPr lang="en-US" dirty="0"/>
              <a:t>Prerequisites: </a:t>
            </a:r>
            <a:r>
              <a:rPr lang="en-US" dirty="0">
                <a:latin typeface="Gibson" pitchFamily="50" charset="0"/>
              </a:rPr>
              <a:t>None</a:t>
            </a:r>
            <a:endParaRPr lang="en-US" dirty="0"/>
          </a:p>
          <a:p>
            <a:r>
              <a:rPr lang="en-US" dirty="0"/>
              <a:t>Course Length: </a:t>
            </a:r>
            <a:r>
              <a:rPr lang="en-US" dirty="0">
                <a:latin typeface="Gibson" pitchFamily="50" charset="0"/>
              </a:rPr>
              <a:t>1 hour</a:t>
            </a:r>
          </a:p>
          <a:p>
            <a:pPr lvl="1"/>
            <a:endParaRPr lang="en-US" b="1" dirty="0">
              <a:latin typeface="Gibson" pitchFamily="50" charset="0"/>
            </a:endParaRPr>
          </a:p>
        </p:txBody>
      </p:sp>
      <p:sp>
        <p:nvSpPr>
          <p:cNvPr id="3" name="Text Placeholder 2">
            <a:extLst>
              <a:ext uri="{FF2B5EF4-FFF2-40B4-BE49-F238E27FC236}">
                <a16:creationId xmlns:a16="http://schemas.microsoft.com/office/drawing/2014/main" id="{2C2E6DC0-B96B-2446-BD04-5D3AB355DB27}"/>
              </a:ext>
            </a:extLst>
          </p:cNvPr>
          <p:cNvSpPr>
            <a:spLocks noGrp="1"/>
          </p:cNvSpPr>
          <p:nvPr>
            <p:ph type="body" sz="quarter" idx="70"/>
          </p:nvPr>
        </p:nvSpPr>
        <p:spPr/>
        <p:txBody>
          <a:bodyPr/>
          <a:lstStyle/>
          <a:p>
            <a:r>
              <a:rPr lang="en-US"/>
              <a:t>At the completion of this course, training participants will be able to register an account, have a general understanding of how to navigate through the application, and learn how to submit an Online Complaint through the CARDS application.</a:t>
            </a:r>
          </a:p>
        </p:txBody>
      </p:sp>
      <p:sp>
        <p:nvSpPr>
          <p:cNvPr id="4" name="Text Placeholder 3">
            <a:extLst>
              <a:ext uri="{FF2B5EF4-FFF2-40B4-BE49-F238E27FC236}">
                <a16:creationId xmlns:a16="http://schemas.microsoft.com/office/drawing/2014/main" id="{EACA8D84-0F1B-87B7-29B4-91440A485727}"/>
              </a:ext>
            </a:extLst>
          </p:cNvPr>
          <p:cNvSpPr>
            <a:spLocks noGrp="1"/>
          </p:cNvSpPr>
          <p:nvPr>
            <p:ph type="body" sz="quarter" idx="15"/>
          </p:nvPr>
        </p:nvSpPr>
        <p:spPr/>
        <p:txBody>
          <a:bodyPr/>
          <a:lstStyle/>
          <a:p>
            <a:r>
              <a:rPr lang="en-US"/>
              <a:t>Objectives</a:t>
            </a:r>
          </a:p>
        </p:txBody>
      </p:sp>
      <p:sp>
        <p:nvSpPr>
          <p:cNvPr id="5" name="Title 4">
            <a:extLst>
              <a:ext uri="{FF2B5EF4-FFF2-40B4-BE49-F238E27FC236}">
                <a16:creationId xmlns:a16="http://schemas.microsoft.com/office/drawing/2014/main" id="{8EF91673-4048-7ACA-EBD1-9130866DADD2}"/>
              </a:ext>
            </a:extLst>
          </p:cNvPr>
          <p:cNvSpPr>
            <a:spLocks noGrp="1"/>
          </p:cNvSpPr>
          <p:nvPr>
            <p:ph type="title"/>
          </p:nvPr>
        </p:nvSpPr>
        <p:spPr/>
        <p:txBody>
          <a:bodyPr/>
          <a:lstStyle/>
          <a:p>
            <a:r>
              <a:rPr lang="en-US"/>
              <a:t>Overview</a:t>
            </a:r>
          </a:p>
        </p:txBody>
      </p:sp>
      <p:sp>
        <p:nvSpPr>
          <p:cNvPr id="6" name="Rectangle 5">
            <a:extLst>
              <a:ext uri="{FF2B5EF4-FFF2-40B4-BE49-F238E27FC236}">
                <a16:creationId xmlns:a16="http://schemas.microsoft.com/office/drawing/2014/main" id="{C85BAA2B-7712-1515-8CF2-E9DB0C3431EC}"/>
              </a:ext>
            </a:extLst>
          </p:cNvPr>
          <p:cNvSpPr/>
          <p:nvPr/>
        </p:nvSpPr>
        <p:spPr>
          <a:xfrm>
            <a:off x="9923228" y="6071615"/>
            <a:ext cx="2043485"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marL="0" marR="0" lvl="0" indent="0" algn="l" defTabSz="457154" rtl="0" eaLnBrk="1" fontAlgn="auto" latinLnBrk="0" hangingPunct="1">
              <a:lnSpc>
                <a:spcPct val="100000"/>
              </a:lnSpc>
              <a:spcBef>
                <a:spcPts val="0"/>
              </a:spcBef>
              <a:spcAft>
                <a:spcPts val="1800"/>
              </a:spcAft>
              <a:buClrTx/>
              <a:buSzTx/>
              <a:buFontTx/>
              <a:buNone/>
              <a:tabLst/>
              <a:defRPr/>
            </a:pPr>
            <a:endParaRPr kumimoji="0" lang="en-US" sz="1200" b="0" i="0" u="none" strike="noStrike" kern="900" cap="none" spc="20" normalizeH="0" baseline="0" noProof="0">
              <a:ln>
                <a:noFill/>
              </a:ln>
              <a:solidFill>
                <a:srgbClr val="333F48"/>
              </a:solidFill>
              <a:effectLst/>
              <a:uLnTx/>
              <a:uFillTx/>
              <a:latin typeface="Gibson" panose="02000000000000000000" pitchFamily="2" charset="77"/>
              <a:ea typeface="+mn-ea"/>
              <a:cs typeface="+mn-cs"/>
            </a:endParaRPr>
          </a:p>
        </p:txBody>
      </p:sp>
      <p:pic>
        <p:nvPicPr>
          <p:cNvPr id="7" name="Picture 6" descr="300 pixel state seal">
            <a:extLst>
              <a:ext uri="{FF2B5EF4-FFF2-40B4-BE49-F238E27FC236}">
                <a16:creationId xmlns:a16="http://schemas.microsoft.com/office/drawing/2014/main" id="{789FE9E5-5E19-C756-27D5-8824F4B3B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9419" y="5970662"/>
            <a:ext cx="694945" cy="69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47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D7436-6029-BD69-CA82-36F1B78BE5F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B3F28-3D26-8368-FE50-D88F65690CF2}"/>
              </a:ext>
            </a:extLst>
          </p:cNvPr>
          <p:cNvSpPr>
            <a:spLocks noGrp="1"/>
          </p:cNvSpPr>
          <p:nvPr>
            <p:ph type="title"/>
          </p:nvPr>
        </p:nvSpPr>
        <p:spPr/>
        <p:txBody>
          <a:bodyPr/>
          <a:lstStyle/>
          <a:p>
            <a:r>
              <a:rPr lang="en-US">
                <a:latin typeface="Aptos" panose="020B0004020202020204" pitchFamily="34" charset="0"/>
              </a:rPr>
              <a:t>Entity Selection</a:t>
            </a:r>
          </a:p>
        </p:txBody>
      </p:sp>
      <p:sp>
        <p:nvSpPr>
          <p:cNvPr id="4" name="Text Placeholder 2">
            <a:extLst>
              <a:ext uri="{FF2B5EF4-FFF2-40B4-BE49-F238E27FC236}">
                <a16:creationId xmlns:a16="http://schemas.microsoft.com/office/drawing/2014/main" id="{EB69DD20-7C6F-8212-CF6F-E1BCD1ACD5C4}"/>
              </a:ext>
            </a:extLst>
          </p:cNvPr>
          <p:cNvSpPr txBox="1">
            <a:spLocks/>
          </p:cNvSpPr>
          <p:nvPr/>
        </p:nvSpPr>
        <p:spPr>
          <a:xfrm>
            <a:off x="609599" y="1126986"/>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FOR USERS WITH MULTIPLE ASSOCIATED ENTITIES</a:t>
            </a:r>
          </a:p>
        </p:txBody>
      </p:sp>
      <p:pic>
        <p:nvPicPr>
          <p:cNvPr id="6" name="Picture 5">
            <a:extLst>
              <a:ext uri="{FF2B5EF4-FFF2-40B4-BE49-F238E27FC236}">
                <a16:creationId xmlns:a16="http://schemas.microsoft.com/office/drawing/2014/main" id="{6682E20B-FB7C-C291-7B6C-93E53043E655}"/>
              </a:ext>
            </a:extLst>
          </p:cNvPr>
          <p:cNvPicPr>
            <a:picLocks noChangeAspect="1"/>
          </p:cNvPicPr>
          <p:nvPr/>
        </p:nvPicPr>
        <p:blipFill>
          <a:blip r:embed="rId2"/>
          <a:stretch>
            <a:fillRect/>
          </a:stretch>
        </p:blipFill>
        <p:spPr>
          <a:xfrm>
            <a:off x="1828800" y="1932828"/>
            <a:ext cx="9050694" cy="4145050"/>
          </a:xfrm>
          <a:prstGeom prst="rect">
            <a:avLst/>
          </a:prstGeom>
          <a:ln>
            <a:solidFill>
              <a:schemeClr val="accent4"/>
            </a:solidFill>
          </a:ln>
        </p:spPr>
      </p:pic>
      <p:sp>
        <p:nvSpPr>
          <p:cNvPr id="8" name="Rectangle 7">
            <a:extLst>
              <a:ext uri="{FF2B5EF4-FFF2-40B4-BE49-F238E27FC236}">
                <a16:creationId xmlns:a16="http://schemas.microsoft.com/office/drawing/2014/main" id="{8FF05893-A912-FA23-1686-40957D461555}"/>
              </a:ext>
            </a:extLst>
          </p:cNvPr>
          <p:cNvSpPr/>
          <p:nvPr/>
        </p:nvSpPr>
        <p:spPr>
          <a:xfrm>
            <a:off x="260024" y="4454083"/>
            <a:ext cx="1776760" cy="1044757"/>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kern="900">
                <a:latin typeface="Aptos" panose="020B0004020202020204" pitchFamily="34" charset="0"/>
              </a:rPr>
              <a:t>This is a drop-down menu at the top of My Dashboard</a:t>
            </a:r>
          </a:p>
        </p:txBody>
      </p:sp>
      <p:cxnSp>
        <p:nvCxnSpPr>
          <p:cNvPr id="9" name="Connector: Elbow 8">
            <a:extLst>
              <a:ext uri="{FF2B5EF4-FFF2-40B4-BE49-F238E27FC236}">
                <a16:creationId xmlns:a16="http://schemas.microsoft.com/office/drawing/2014/main" id="{0775DA52-D599-4348-21A3-D4E9170DE4E1}"/>
              </a:ext>
            </a:extLst>
          </p:cNvPr>
          <p:cNvCxnSpPr>
            <a:cxnSpLocks/>
          </p:cNvCxnSpPr>
          <p:nvPr/>
        </p:nvCxnSpPr>
        <p:spPr>
          <a:xfrm rot="5400000" flipH="1" flipV="1">
            <a:off x="976061" y="3601344"/>
            <a:ext cx="1025082" cy="680396"/>
          </a:xfrm>
          <a:prstGeom prst="bentConnector3">
            <a:avLst>
              <a:gd name="adj1" fmla="val 100479"/>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173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6BAFF-AC6F-FD5E-C067-3B107BD15B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176A10-BF33-154F-DB2B-DA74095F114C}"/>
              </a:ext>
            </a:extLst>
          </p:cNvPr>
          <p:cNvSpPr>
            <a:spLocks noGrp="1"/>
          </p:cNvSpPr>
          <p:nvPr>
            <p:ph type="title"/>
          </p:nvPr>
        </p:nvSpPr>
        <p:spPr/>
        <p:txBody>
          <a:bodyPr/>
          <a:lstStyle/>
          <a:p>
            <a:r>
              <a:rPr lang="en-US">
                <a:latin typeface="Aptos" panose="020B0004020202020204" pitchFamily="34" charset="0"/>
              </a:rPr>
              <a:t>Forms and Tools</a:t>
            </a:r>
          </a:p>
        </p:txBody>
      </p:sp>
      <p:sp>
        <p:nvSpPr>
          <p:cNvPr id="4" name="Text Placeholder 2">
            <a:extLst>
              <a:ext uri="{FF2B5EF4-FFF2-40B4-BE49-F238E27FC236}">
                <a16:creationId xmlns:a16="http://schemas.microsoft.com/office/drawing/2014/main" id="{4EDA8372-9BA3-E636-93FB-1D274D6BA292}"/>
              </a:ext>
            </a:extLst>
          </p:cNvPr>
          <p:cNvSpPr txBox="1">
            <a:spLocks/>
          </p:cNvSpPr>
          <p:nvPr/>
        </p:nvSpPr>
        <p:spPr>
          <a:xfrm>
            <a:off x="609599" y="1107936"/>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ACCESSING WEBFORMS AND UPDATING USER ACCESS</a:t>
            </a:r>
          </a:p>
        </p:txBody>
      </p:sp>
      <p:pic>
        <p:nvPicPr>
          <p:cNvPr id="6" name="Picture 5">
            <a:extLst>
              <a:ext uri="{FF2B5EF4-FFF2-40B4-BE49-F238E27FC236}">
                <a16:creationId xmlns:a16="http://schemas.microsoft.com/office/drawing/2014/main" id="{C82C696B-3323-FC43-16F7-56BDE03A8847}"/>
              </a:ext>
            </a:extLst>
          </p:cNvPr>
          <p:cNvPicPr>
            <a:picLocks noChangeAspect="1"/>
          </p:cNvPicPr>
          <p:nvPr/>
        </p:nvPicPr>
        <p:blipFill>
          <a:blip r:embed="rId2"/>
          <a:stretch>
            <a:fillRect/>
          </a:stretch>
        </p:blipFill>
        <p:spPr>
          <a:xfrm>
            <a:off x="2492246" y="2247453"/>
            <a:ext cx="7794754" cy="3594212"/>
          </a:xfrm>
          <a:prstGeom prst="rect">
            <a:avLst/>
          </a:prstGeom>
          <a:ln>
            <a:solidFill>
              <a:schemeClr val="accent4"/>
            </a:solidFill>
          </a:ln>
        </p:spPr>
      </p:pic>
      <p:sp>
        <p:nvSpPr>
          <p:cNvPr id="7" name="Rectangle 6">
            <a:extLst>
              <a:ext uri="{FF2B5EF4-FFF2-40B4-BE49-F238E27FC236}">
                <a16:creationId xmlns:a16="http://schemas.microsoft.com/office/drawing/2014/main" id="{6FD0C244-9CC6-1A01-D7DA-CE2847DCBAF4}"/>
              </a:ext>
            </a:extLst>
          </p:cNvPr>
          <p:cNvSpPr/>
          <p:nvPr/>
        </p:nvSpPr>
        <p:spPr>
          <a:xfrm>
            <a:off x="8209629" y="3885925"/>
            <a:ext cx="1610645" cy="1560525"/>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pic>
        <p:nvPicPr>
          <p:cNvPr id="9" name="Picture 8">
            <a:extLst>
              <a:ext uri="{FF2B5EF4-FFF2-40B4-BE49-F238E27FC236}">
                <a16:creationId xmlns:a16="http://schemas.microsoft.com/office/drawing/2014/main" id="{839A8682-336B-BA51-849E-64FC3C8D80C4}"/>
              </a:ext>
            </a:extLst>
          </p:cNvPr>
          <p:cNvPicPr>
            <a:picLocks noChangeAspect="1"/>
          </p:cNvPicPr>
          <p:nvPr/>
        </p:nvPicPr>
        <p:blipFill>
          <a:blip r:embed="rId3"/>
          <a:stretch>
            <a:fillRect/>
          </a:stretch>
        </p:blipFill>
        <p:spPr>
          <a:xfrm>
            <a:off x="3513481" y="1684202"/>
            <a:ext cx="3484413" cy="3505531"/>
          </a:xfrm>
          <a:prstGeom prst="rect">
            <a:avLst/>
          </a:prstGeom>
          <a:ln w="28575">
            <a:solidFill>
              <a:schemeClr val="accent6"/>
            </a:solidFill>
          </a:ln>
        </p:spPr>
      </p:pic>
    </p:spTree>
    <p:extLst>
      <p:ext uri="{BB962C8B-B14F-4D97-AF65-F5344CB8AC3E}">
        <p14:creationId xmlns:p14="http://schemas.microsoft.com/office/powerpoint/2010/main" val="877206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1D163-DA9E-333F-379D-B7C5EF87D57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E720167-F05A-2C50-BD23-350A9A6AD954}"/>
              </a:ext>
            </a:extLst>
          </p:cNvPr>
          <p:cNvSpPr>
            <a:spLocks noGrp="1"/>
          </p:cNvSpPr>
          <p:nvPr>
            <p:ph type="body" sz="quarter" idx="79"/>
          </p:nvPr>
        </p:nvSpPr>
        <p:spPr>
          <a:xfrm>
            <a:off x="609600" y="1440124"/>
            <a:ext cx="10972800" cy="566309"/>
          </a:xfrm>
        </p:spPr>
        <p:txBody>
          <a:bodyPr/>
          <a:lstStyle/>
          <a:p>
            <a:r>
              <a:rPr lang="en-US">
                <a:latin typeface="Aptos" panose="020B0004020202020204" pitchFamily="34" charset="0"/>
              </a:rPr>
              <a:t>Depending on permissions set for the user, the dashboard may include a few different tabs below the Entity Group Information Section. Claim Submissions and Audits will only apply to Insurer and TPA users, while the Filing History and PPD Rating Request Tabs can be applied to any user type. </a:t>
            </a:r>
          </a:p>
        </p:txBody>
      </p:sp>
      <p:sp>
        <p:nvSpPr>
          <p:cNvPr id="3" name="Title 2">
            <a:extLst>
              <a:ext uri="{FF2B5EF4-FFF2-40B4-BE49-F238E27FC236}">
                <a16:creationId xmlns:a16="http://schemas.microsoft.com/office/drawing/2014/main" id="{C7AB96F1-66B0-149B-9A09-4EF211D02557}"/>
              </a:ext>
            </a:extLst>
          </p:cNvPr>
          <p:cNvSpPr>
            <a:spLocks noGrp="1"/>
          </p:cNvSpPr>
          <p:nvPr>
            <p:ph type="title"/>
          </p:nvPr>
        </p:nvSpPr>
        <p:spPr/>
        <p:txBody>
          <a:bodyPr/>
          <a:lstStyle/>
          <a:p>
            <a:r>
              <a:rPr lang="en-US">
                <a:latin typeface="Aptos" panose="020B0004020202020204" pitchFamily="34" charset="0"/>
              </a:rPr>
              <a:t>Filings and Webforms</a:t>
            </a:r>
          </a:p>
        </p:txBody>
      </p:sp>
      <p:sp>
        <p:nvSpPr>
          <p:cNvPr id="4" name="Text Placeholder 2">
            <a:extLst>
              <a:ext uri="{FF2B5EF4-FFF2-40B4-BE49-F238E27FC236}">
                <a16:creationId xmlns:a16="http://schemas.microsoft.com/office/drawing/2014/main" id="{81AD624C-5C60-86BB-CB9F-B08AD55BA9FA}"/>
              </a:ext>
            </a:extLst>
          </p:cNvPr>
          <p:cNvSpPr txBox="1">
            <a:spLocks/>
          </p:cNvSpPr>
          <p:nvPr/>
        </p:nvSpPr>
        <p:spPr>
          <a:xfrm>
            <a:off x="609599" y="1136511"/>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ACCESSING DOCUMENTS AND SUBMISSIONS</a:t>
            </a:r>
          </a:p>
        </p:txBody>
      </p:sp>
      <p:pic>
        <p:nvPicPr>
          <p:cNvPr id="6" name="Picture 5">
            <a:extLst>
              <a:ext uri="{FF2B5EF4-FFF2-40B4-BE49-F238E27FC236}">
                <a16:creationId xmlns:a16="http://schemas.microsoft.com/office/drawing/2014/main" id="{927B0D99-79B6-0F3D-3CBA-A9AE1C440C0F}"/>
              </a:ext>
            </a:extLst>
          </p:cNvPr>
          <p:cNvPicPr>
            <a:picLocks noChangeAspect="1"/>
          </p:cNvPicPr>
          <p:nvPr/>
        </p:nvPicPr>
        <p:blipFill>
          <a:blip r:embed="rId2"/>
          <a:stretch>
            <a:fillRect/>
          </a:stretch>
        </p:blipFill>
        <p:spPr>
          <a:xfrm>
            <a:off x="473987" y="2833389"/>
            <a:ext cx="11362014" cy="1562427"/>
          </a:xfrm>
          <a:prstGeom prst="rect">
            <a:avLst/>
          </a:prstGeom>
          <a:ln>
            <a:solidFill>
              <a:schemeClr val="tx2"/>
            </a:solidFill>
          </a:ln>
        </p:spPr>
      </p:pic>
    </p:spTree>
    <p:extLst>
      <p:ext uri="{BB962C8B-B14F-4D97-AF65-F5344CB8AC3E}">
        <p14:creationId xmlns:p14="http://schemas.microsoft.com/office/powerpoint/2010/main" val="407161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75C17-ED59-6BA0-DC88-7E9AFF9179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FA4777-2BC1-737D-E8C6-559AA0FD5A55}"/>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9FCDF255-FAD9-2F23-FB15-6148C58B790B}"/>
              </a:ext>
            </a:extLst>
          </p:cNvPr>
          <p:cNvSpPr>
            <a:spLocks noGrp="1"/>
          </p:cNvSpPr>
          <p:nvPr>
            <p:ph type="body" sz="quarter" idx="19"/>
          </p:nvPr>
        </p:nvSpPr>
        <p:spPr/>
        <p:txBody>
          <a:bodyPr/>
          <a:lstStyle/>
          <a:p>
            <a:r>
              <a:rPr lang="en-US">
                <a:latin typeface="Aptos" panose="020B0004020202020204" pitchFamily="34" charset="0"/>
              </a:rPr>
              <a:t>NEW FEATURES AVAILABLE IN CARDS</a:t>
            </a:r>
          </a:p>
        </p:txBody>
      </p:sp>
      <p:sp>
        <p:nvSpPr>
          <p:cNvPr id="4" name="Title 3">
            <a:extLst>
              <a:ext uri="{FF2B5EF4-FFF2-40B4-BE49-F238E27FC236}">
                <a16:creationId xmlns:a16="http://schemas.microsoft.com/office/drawing/2014/main" id="{B9BD91C3-E08B-7FFB-87BA-A01FA8140AA9}"/>
              </a:ext>
            </a:extLst>
          </p:cNvPr>
          <p:cNvSpPr>
            <a:spLocks noGrp="1"/>
          </p:cNvSpPr>
          <p:nvPr>
            <p:ph type="title"/>
          </p:nvPr>
        </p:nvSpPr>
        <p:spPr/>
        <p:txBody>
          <a:bodyPr/>
          <a:lstStyle/>
          <a:p>
            <a:r>
              <a:rPr lang="en-US">
                <a:latin typeface="Aptos" panose="020B0004020202020204" pitchFamily="34" charset="0"/>
              </a:rPr>
              <a:t>CARDS Features</a:t>
            </a:r>
          </a:p>
        </p:txBody>
      </p:sp>
      <p:pic>
        <p:nvPicPr>
          <p:cNvPr id="6" name="Picture Placeholder 8">
            <a:extLst>
              <a:ext uri="{FF2B5EF4-FFF2-40B4-BE49-F238E27FC236}">
                <a16:creationId xmlns:a16="http://schemas.microsoft.com/office/drawing/2014/main" id="{E5CD72C2-68A6-226D-D1BB-04E1102B32EE}"/>
              </a:ext>
            </a:extLst>
          </p:cNvPr>
          <p:cNvPicPr>
            <a:picLocks noGrp="1" noChangeAspect="1"/>
          </p:cNvPicPr>
          <p:nvPr>
            <p:ph type="pic" sz="quarter" idx="13"/>
          </p:nvPr>
        </p:nvPicPr>
        <p:blipFill>
          <a:blip r:embed="rId3"/>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1FA6A92A-96B0-D870-9AF3-AB6566C10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4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2D94-EB41-A785-6E62-F8BBD8A9E4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87338A-6D54-556F-6877-5DF5510FD7FB}"/>
              </a:ext>
            </a:extLst>
          </p:cNvPr>
          <p:cNvSpPr>
            <a:spLocks noGrp="1"/>
          </p:cNvSpPr>
          <p:nvPr>
            <p:ph type="body" sz="quarter" idx="79"/>
          </p:nvPr>
        </p:nvSpPr>
        <p:spPr>
          <a:xfrm>
            <a:off x="609600" y="1445485"/>
            <a:ext cx="10972800" cy="566309"/>
          </a:xfrm>
        </p:spPr>
        <p:txBody>
          <a:bodyPr/>
          <a:lstStyle/>
          <a:p>
            <a:pPr marL="342900" indent="-342900">
              <a:buFont typeface="+mj-lt"/>
              <a:buAutoNum type="arabicPeriod"/>
            </a:pPr>
            <a:r>
              <a:rPr lang="en-US">
                <a:latin typeface="Aptos" panose="020B0004020202020204" pitchFamily="34" charset="0"/>
              </a:rPr>
              <a:t>Claims Expenditure and Premium Data Webform </a:t>
            </a:r>
          </a:p>
          <a:p>
            <a:pPr marL="342900" indent="-342900">
              <a:buFont typeface="+mj-lt"/>
              <a:buAutoNum type="arabicPeriod"/>
            </a:pPr>
            <a:r>
              <a:rPr lang="en-US">
                <a:latin typeface="Aptos" panose="020B0004020202020204" pitchFamily="34" charset="0"/>
              </a:rPr>
              <a:t>Assessment Invoicing </a:t>
            </a:r>
          </a:p>
          <a:p>
            <a:pPr marL="342900" indent="-342900">
              <a:buFont typeface="+mj-lt"/>
              <a:buAutoNum type="arabicPeriod"/>
            </a:pPr>
            <a:r>
              <a:rPr lang="en-US">
                <a:latin typeface="Aptos" panose="020B0004020202020204" pitchFamily="34" charset="0"/>
              </a:rPr>
              <a:t>Payment Processing</a:t>
            </a:r>
          </a:p>
          <a:p>
            <a:pPr marL="342900" indent="-342900">
              <a:buFont typeface="+mj-lt"/>
              <a:buAutoNum type="arabicPeriod"/>
            </a:pPr>
            <a:r>
              <a:rPr lang="en-US">
                <a:latin typeface="Aptos" panose="020B0004020202020204" pitchFamily="34" charset="0"/>
              </a:rPr>
              <a:t>D-35 Webform to Request a Rating Physician </a:t>
            </a:r>
          </a:p>
          <a:p>
            <a:pPr marL="342900" indent="-342900">
              <a:buFont typeface="+mj-lt"/>
              <a:buAutoNum type="arabicPeriod"/>
            </a:pPr>
            <a:r>
              <a:rPr lang="en-US">
                <a:latin typeface="Aptos" panose="020B0004020202020204" pitchFamily="34" charset="0"/>
              </a:rPr>
              <a:t>Updated Insurer and TPA Information Webforms </a:t>
            </a:r>
          </a:p>
          <a:p>
            <a:pPr marL="342900" indent="-342900">
              <a:buFont typeface="+mj-lt"/>
              <a:buAutoNum type="arabicPeriod"/>
            </a:pPr>
            <a:r>
              <a:rPr lang="en-US">
                <a:latin typeface="Aptos" panose="020B0004020202020204" pitchFamily="34" charset="0"/>
              </a:rPr>
              <a:t>Information Webforms for Clinical Practitioners and Law Firms </a:t>
            </a:r>
          </a:p>
          <a:p>
            <a:pPr marL="342900" indent="-342900">
              <a:buFont typeface="+mj-lt"/>
              <a:buAutoNum type="arabicPeriod"/>
            </a:pPr>
            <a:r>
              <a:rPr lang="en-US">
                <a:latin typeface="Aptos" panose="020B0004020202020204" pitchFamily="34" charset="0"/>
              </a:rPr>
              <a:t>Audit Process Improvements</a:t>
            </a:r>
          </a:p>
          <a:p>
            <a:pPr marL="342900" indent="-342900">
              <a:buFont typeface="+mj-lt"/>
              <a:buAutoNum type="arabicPeriod"/>
            </a:pPr>
            <a:r>
              <a:rPr lang="en-US">
                <a:latin typeface="Aptos" panose="020B0004020202020204" pitchFamily="34" charset="0"/>
              </a:rPr>
              <a:t>External Reporting</a:t>
            </a:r>
          </a:p>
          <a:p>
            <a:pPr marL="342900" indent="-342900">
              <a:buFont typeface="+mj-lt"/>
              <a:buAutoNum type="arabicPeriod"/>
            </a:pPr>
            <a:r>
              <a:rPr lang="en-US">
                <a:latin typeface="Aptos" panose="020B0004020202020204" pitchFamily="34" charset="0"/>
              </a:rPr>
              <a:t>Treating Panel Enhancements</a:t>
            </a:r>
          </a:p>
          <a:p>
            <a:pPr marL="342900" indent="-342900">
              <a:buFont typeface="+mj-lt"/>
              <a:buAutoNum type="arabicPeriod"/>
            </a:pPr>
            <a:r>
              <a:rPr lang="en-US">
                <a:latin typeface="Aptos" panose="020B0004020202020204" pitchFamily="34" charset="0"/>
              </a:rPr>
              <a:t>OD-8 Webform </a:t>
            </a:r>
          </a:p>
          <a:p>
            <a:pPr marL="342900" indent="-342900">
              <a:buFont typeface="+mj-lt"/>
              <a:buAutoNum type="arabicPeriod"/>
            </a:pPr>
            <a:r>
              <a:rPr lang="en-US">
                <a:latin typeface="Aptos" panose="020B0004020202020204" pitchFamily="34" charset="0"/>
              </a:rPr>
              <a:t>Subsequent Injury (D-37) Webform </a:t>
            </a:r>
          </a:p>
          <a:p>
            <a:pPr marL="342900" indent="-342900">
              <a:buFont typeface="+mj-lt"/>
              <a:buAutoNum type="arabicPeriod"/>
            </a:pPr>
            <a:r>
              <a:rPr lang="en-US">
                <a:latin typeface="Aptos" panose="020B0004020202020204" pitchFamily="34" charset="0"/>
              </a:rPr>
              <a:t>Claims Activity Webform </a:t>
            </a:r>
          </a:p>
          <a:p>
            <a:pPr marL="342900" indent="-342900">
              <a:buFont typeface="+mj-lt"/>
              <a:buAutoNum type="arabicPeriod"/>
            </a:pPr>
            <a:r>
              <a:rPr lang="en-US">
                <a:latin typeface="Aptos" panose="020B0004020202020204" pitchFamily="34" charset="0"/>
              </a:rPr>
              <a:t>Complaint Webform </a:t>
            </a:r>
          </a:p>
          <a:p>
            <a:endParaRPr lang="en-US">
              <a:highlight>
                <a:srgbClr val="FFFF00"/>
              </a:highlight>
              <a:latin typeface="Aptos" panose="020B0004020202020204" pitchFamily="34" charset="0"/>
            </a:endParaRPr>
          </a:p>
          <a:p>
            <a:endParaRPr lang="en-US">
              <a:highlight>
                <a:srgbClr val="FFFF00"/>
              </a:highlight>
              <a:latin typeface="Aptos" panose="020B0004020202020204" pitchFamily="34" charset="0"/>
            </a:endParaRPr>
          </a:p>
          <a:p>
            <a:pPr marL="285750" indent="-285750">
              <a:buFont typeface="Arial" panose="020B0604020202020204" pitchFamily="34" charset="0"/>
              <a:buChar char="•"/>
            </a:pPr>
            <a:endParaRPr lang="en-US">
              <a:highlight>
                <a:srgbClr val="FFFF00"/>
              </a:highlight>
              <a:latin typeface="Aptos" panose="020B0004020202020204" pitchFamily="34" charset="0"/>
            </a:endParaRPr>
          </a:p>
          <a:p>
            <a:pPr marL="285750" indent="-285750">
              <a:buFont typeface="Arial" panose="020B0604020202020204" pitchFamily="34" charset="0"/>
              <a:buChar char="•"/>
            </a:pPr>
            <a:endParaRPr lang="en-US">
              <a:highlight>
                <a:srgbClr val="FFFF00"/>
              </a:highlight>
              <a:latin typeface="Aptos" panose="020B0004020202020204" pitchFamily="34" charset="0"/>
            </a:endParaRPr>
          </a:p>
        </p:txBody>
      </p:sp>
      <p:sp>
        <p:nvSpPr>
          <p:cNvPr id="3" name="Title 2">
            <a:extLst>
              <a:ext uri="{FF2B5EF4-FFF2-40B4-BE49-F238E27FC236}">
                <a16:creationId xmlns:a16="http://schemas.microsoft.com/office/drawing/2014/main" id="{122B59C2-2E43-E1BC-69C9-DC2C1EBD131A}"/>
              </a:ext>
            </a:extLst>
          </p:cNvPr>
          <p:cNvSpPr>
            <a:spLocks noGrp="1"/>
          </p:cNvSpPr>
          <p:nvPr>
            <p:ph type="title"/>
          </p:nvPr>
        </p:nvSpPr>
        <p:spPr/>
        <p:txBody>
          <a:bodyPr/>
          <a:lstStyle/>
          <a:p>
            <a:r>
              <a:rPr lang="en-US">
                <a:latin typeface="Aptos" panose="020B0004020202020204" pitchFamily="34" charset="0"/>
              </a:rPr>
              <a:t>Overview of Features</a:t>
            </a:r>
          </a:p>
        </p:txBody>
      </p:sp>
      <p:sp>
        <p:nvSpPr>
          <p:cNvPr id="4" name="Text Placeholder 2">
            <a:extLst>
              <a:ext uri="{FF2B5EF4-FFF2-40B4-BE49-F238E27FC236}">
                <a16:creationId xmlns:a16="http://schemas.microsoft.com/office/drawing/2014/main" id="{175D3DD4-5AAA-338C-DE0C-27DD41291F46}"/>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NEW FEATURES ADDED TO CARDS</a:t>
            </a:r>
          </a:p>
        </p:txBody>
      </p:sp>
    </p:spTree>
    <p:extLst>
      <p:ext uri="{BB962C8B-B14F-4D97-AF65-F5344CB8AC3E}">
        <p14:creationId xmlns:p14="http://schemas.microsoft.com/office/powerpoint/2010/main" val="1295201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C8FCA-1602-4BC5-D74C-3FD5C3D3301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7C42FE-B2D7-D9A2-DCC9-9C398ED1EB70}"/>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E7265E4E-BE5F-5D08-543B-E0A538E2E8C7}"/>
              </a:ext>
            </a:extLst>
          </p:cNvPr>
          <p:cNvSpPr>
            <a:spLocks noGrp="1"/>
          </p:cNvSpPr>
          <p:nvPr>
            <p:ph type="body" sz="quarter" idx="19"/>
          </p:nvPr>
        </p:nvSpPr>
        <p:spPr/>
        <p:txBody>
          <a:bodyPr/>
          <a:lstStyle/>
          <a:p>
            <a:r>
              <a:rPr lang="en-US">
                <a:latin typeface="Aptos" panose="020B0004020202020204" pitchFamily="34" charset="0"/>
              </a:rPr>
              <a:t>FILING A COMPLAINT IN CARDS</a:t>
            </a:r>
          </a:p>
        </p:txBody>
      </p:sp>
      <p:sp>
        <p:nvSpPr>
          <p:cNvPr id="4" name="Title 3">
            <a:extLst>
              <a:ext uri="{FF2B5EF4-FFF2-40B4-BE49-F238E27FC236}">
                <a16:creationId xmlns:a16="http://schemas.microsoft.com/office/drawing/2014/main" id="{D3F0FA90-8C1C-05ED-9898-0D8E80807E93}"/>
              </a:ext>
            </a:extLst>
          </p:cNvPr>
          <p:cNvSpPr>
            <a:spLocks noGrp="1"/>
          </p:cNvSpPr>
          <p:nvPr>
            <p:ph type="title"/>
          </p:nvPr>
        </p:nvSpPr>
        <p:spPr/>
        <p:txBody>
          <a:bodyPr/>
          <a:lstStyle/>
          <a:p>
            <a:r>
              <a:rPr lang="en-US">
                <a:latin typeface="Aptos" panose="020B0004020202020204" pitchFamily="34" charset="0"/>
              </a:rPr>
              <a:t>Complaint Webform</a:t>
            </a:r>
          </a:p>
        </p:txBody>
      </p:sp>
      <p:pic>
        <p:nvPicPr>
          <p:cNvPr id="6" name="Picture Placeholder 8">
            <a:extLst>
              <a:ext uri="{FF2B5EF4-FFF2-40B4-BE49-F238E27FC236}">
                <a16:creationId xmlns:a16="http://schemas.microsoft.com/office/drawing/2014/main" id="{0631B01D-2851-6BC7-19AB-343D1B32B141}"/>
              </a:ext>
            </a:extLst>
          </p:cNvPr>
          <p:cNvPicPr>
            <a:picLocks noGrp="1" noChangeAspect="1"/>
          </p:cNvPicPr>
          <p:nvPr>
            <p:ph type="pic" sz="quarter" idx="13"/>
          </p:nvPr>
        </p:nvPicPr>
        <p:blipFill>
          <a:blip r:embed="rId2"/>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5A609256-49A1-C77F-A34C-46F427BC8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53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DD72B-BA67-A1E0-7527-B78063FA5BE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037ABE-9B98-0E2D-2F3B-CA40963F1655}"/>
              </a:ext>
            </a:extLst>
          </p:cNvPr>
          <p:cNvSpPr>
            <a:spLocks noGrp="1"/>
          </p:cNvSpPr>
          <p:nvPr>
            <p:ph type="body" sz="quarter" idx="79"/>
          </p:nvPr>
        </p:nvSpPr>
        <p:spPr>
          <a:xfrm>
            <a:off x="609600" y="1445485"/>
            <a:ext cx="10972800" cy="566309"/>
          </a:xfrm>
        </p:spPr>
        <p:txBody>
          <a:bodyPr/>
          <a:lstStyle/>
          <a:p>
            <a:r>
              <a:rPr lang="en-US">
                <a:latin typeface="Aptos" panose="020B0004020202020204" pitchFamily="34" charset="0"/>
              </a:rPr>
              <a:t>One of the new features of CARDS is the ability to file an online complaint. The form will gather basic information about the complainant and the details of the complaint, as well as asking a serious of questions to determine the nature of the compliant. Once the complaint form is submitted, it will be routed to the proper department to be worked depending on what the complaint relates to. </a:t>
            </a:r>
          </a:p>
          <a:p>
            <a:endParaRPr lang="en-US">
              <a:latin typeface="Aptos" panose="020B0004020202020204" pitchFamily="34" charset="0"/>
            </a:endParaRPr>
          </a:p>
          <a:p>
            <a:r>
              <a:rPr lang="en-US">
                <a:latin typeface="Aptos" panose="020B0004020202020204" pitchFamily="34" charset="0"/>
              </a:rPr>
              <a:t>There are two complaint forms available within CARDS. For users with CARDS accounts, the complaint form is accessible using their Forms and Tools menu. For others who do not have an account, there is a publicly available complaint form located in the navigation ribbon on the log in page. </a:t>
            </a:r>
          </a:p>
          <a:p>
            <a:endParaRPr lang="en-US">
              <a:latin typeface="Aptos" panose="020B0004020202020204" pitchFamily="34" charset="0"/>
            </a:endParaRPr>
          </a:p>
          <a:p>
            <a:r>
              <a:rPr lang="en-US">
                <a:latin typeface="Aptos" panose="020B0004020202020204" pitchFamily="34" charset="0"/>
              </a:rPr>
              <a:t>Users will be provided with a Complaint confirmation number that can be used for any future communications with the investigator assigned to the complaint. </a:t>
            </a:r>
          </a:p>
        </p:txBody>
      </p:sp>
      <p:sp>
        <p:nvSpPr>
          <p:cNvPr id="3" name="Title 2">
            <a:extLst>
              <a:ext uri="{FF2B5EF4-FFF2-40B4-BE49-F238E27FC236}">
                <a16:creationId xmlns:a16="http://schemas.microsoft.com/office/drawing/2014/main" id="{DA807B02-DA4A-D96D-23F0-8B31F593D7C8}"/>
              </a:ext>
            </a:extLst>
          </p:cNvPr>
          <p:cNvSpPr>
            <a:spLocks noGrp="1"/>
          </p:cNvSpPr>
          <p:nvPr>
            <p:ph type="title"/>
          </p:nvPr>
        </p:nvSpPr>
        <p:spPr/>
        <p:txBody>
          <a:bodyPr/>
          <a:lstStyle/>
          <a:p>
            <a:r>
              <a:rPr lang="en-US">
                <a:latin typeface="Aptos" panose="020B0004020202020204" pitchFamily="34" charset="0"/>
              </a:rPr>
              <a:t>Filing a Complaint</a:t>
            </a:r>
          </a:p>
        </p:txBody>
      </p:sp>
      <p:sp>
        <p:nvSpPr>
          <p:cNvPr id="4" name="Text Placeholder 2">
            <a:extLst>
              <a:ext uri="{FF2B5EF4-FFF2-40B4-BE49-F238E27FC236}">
                <a16:creationId xmlns:a16="http://schemas.microsoft.com/office/drawing/2014/main" id="{9485C00B-C8F8-C542-7063-58A262800121}"/>
              </a:ext>
            </a:extLst>
          </p:cNvPr>
          <p:cNvSpPr txBox="1">
            <a:spLocks/>
          </p:cNvSpPr>
          <p:nvPr/>
        </p:nvSpPr>
        <p:spPr>
          <a:xfrm>
            <a:off x="609599" y="1141872"/>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TWO AVAILABLE OPTIONS</a:t>
            </a:r>
          </a:p>
        </p:txBody>
      </p:sp>
    </p:spTree>
    <p:extLst>
      <p:ext uri="{BB962C8B-B14F-4D97-AF65-F5344CB8AC3E}">
        <p14:creationId xmlns:p14="http://schemas.microsoft.com/office/powerpoint/2010/main" val="3803547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45960-07E0-517B-E676-EF762273D12A}"/>
              </a:ext>
            </a:extLst>
          </p:cNvPr>
          <p:cNvSpPr>
            <a:spLocks noGrp="1"/>
          </p:cNvSpPr>
          <p:nvPr>
            <p:ph type="body" sz="quarter" idx="79"/>
          </p:nvPr>
        </p:nvSpPr>
        <p:spPr/>
        <p:txBody>
          <a:bodyPr/>
          <a:lstStyle/>
          <a:p>
            <a:r>
              <a:rPr lang="en-US"/>
              <a:t>Non-authenticated users can access the complaint webform from the CARDS login page.</a:t>
            </a:r>
          </a:p>
        </p:txBody>
      </p:sp>
      <p:sp>
        <p:nvSpPr>
          <p:cNvPr id="3" name="Title 2">
            <a:extLst>
              <a:ext uri="{FF2B5EF4-FFF2-40B4-BE49-F238E27FC236}">
                <a16:creationId xmlns:a16="http://schemas.microsoft.com/office/drawing/2014/main" id="{09D759F9-19BA-FD88-AB90-226A931F8A87}"/>
              </a:ext>
            </a:extLst>
          </p:cNvPr>
          <p:cNvSpPr>
            <a:spLocks noGrp="1"/>
          </p:cNvSpPr>
          <p:nvPr>
            <p:ph type="title"/>
          </p:nvPr>
        </p:nvSpPr>
        <p:spPr/>
        <p:txBody>
          <a:bodyPr/>
          <a:lstStyle/>
          <a:p>
            <a:r>
              <a:rPr lang="en-US"/>
              <a:t>Accessing the Complaint Webform for Non-Authenticated Users</a:t>
            </a:r>
          </a:p>
        </p:txBody>
      </p:sp>
      <p:pic>
        <p:nvPicPr>
          <p:cNvPr id="5" name="Picture 4">
            <a:extLst>
              <a:ext uri="{FF2B5EF4-FFF2-40B4-BE49-F238E27FC236}">
                <a16:creationId xmlns:a16="http://schemas.microsoft.com/office/drawing/2014/main" id="{4175CC73-66BF-9274-B5B7-C8CE7AC41E37}"/>
              </a:ext>
            </a:extLst>
          </p:cNvPr>
          <p:cNvPicPr>
            <a:picLocks noChangeAspect="1"/>
          </p:cNvPicPr>
          <p:nvPr/>
        </p:nvPicPr>
        <p:blipFill>
          <a:blip r:embed="rId2"/>
          <a:stretch>
            <a:fillRect/>
          </a:stretch>
        </p:blipFill>
        <p:spPr>
          <a:xfrm>
            <a:off x="972257" y="1722455"/>
            <a:ext cx="10177275" cy="4138595"/>
          </a:xfrm>
          <a:prstGeom prst="rect">
            <a:avLst/>
          </a:prstGeom>
          <a:ln>
            <a:solidFill>
              <a:schemeClr val="accent4"/>
            </a:solidFill>
          </a:ln>
        </p:spPr>
      </p:pic>
      <p:sp>
        <p:nvSpPr>
          <p:cNvPr id="6" name="Rectangle 5">
            <a:extLst>
              <a:ext uri="{FF2B5EF4-FFF2-40B4-BE49-F238E27FC236}">
                <a16:creationId xmlns:a16="http://schemas.microsoft.com/office/drawing/2014/main" id="{36676CF1-9D9B-F5F8-A4E8-54039EECFB18}"/>
              </a:ext>
            </a:extLst>
          </p:cNvPr>
          <p:cNvSpPr/>
          <p:nvPr/>
        </p:nvSpPr>
        <p:spPr>
          <a:xfrm>
            <a:off x="4508500" y="2229054"/>
            <a:ext cx="1511300" cy="285546"/>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Tree>
    <p:extLst>
      <p:ext uri="{BB962C8B-B14F-4D97-AF65-F5344CB8AC3E}">
        <p14:creationId xmlns:p14="http://schemas.microsoft.com/office/powerpoint/2010/main" val="795541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E5166C-01B3-DAFD-A749-99F199404425}"/>
              </a:ext>
            </a:extLst>
          </p:cNvPr>
          <p:cNvSpPr>
            <a:spLocks noGrp="1"/>
          </p:cNvSpPr>
          <p:nvPr>
            <p:ph type="body" sz="quarter" idx="79"/>
          </p:nvPr>
        </p:nvSpPr>
        <p:spPr/>
        <p:txBody>
          <a:bodyPr/>
          <a:lstStyle/>
          <a:p>
            <a:r>
              <a:rPr lang="en-US" dirty="0"/>
              <a:t>For non-authenticated users, the webform will collect information about the user submitting the complaint, along with details about the complaint. This is followed by a series of questions to determine the proper unit to assign the complaint to. </a:t>
            </a:r>
          </a:p>
        </p:txBody>
      </p:sp>
      <p:sp>
        <p:nvSpPr>
          <p:cNvPr id="3" name="Title 2">
            <a:extLst>
              <a:ext uri="{FF2B5EF4-FFF2-40B4-BE49-F238E27FC236}">
                <a16:creationId xmlns:a16="http://schemas.microsoft.com/office/drawing/2014/main" id="{3ED8314D-DAD5-D585-E206-EC1D59EDA51C}"/>
              </a:ext>
            </a:extLst>
          </p:cNvPr>
          <p:cNvSpPr>
            <a:spLocks noGrp="1"/>
          </p:cNvSpPr>
          <p:nvPr>
            <p:ph type="title"/>
          </p:nvPr>
        </p:nvSpPr>
        <p:spPr/>
        <p:txBody>
          <a:bodyPr/>
          <a:lstStyle/>
          <a:p>
            <a:r>
              <a:rPr lang="en-US"/>
              <a:t>Complaint Webform for Non-Authenticated Users</a:t>
            </a:r>
          </a:p>
        </p:txBody>
      </p:sp>
      <p:pic>
        <p:nvPicPr>
          <p:cNvPr id="5" name="Picture 4">
            <a:extLst>
              <a:ext uri="{FF2B5EF4-FFF2-40B4-BE49-F238E27FC236}">
                <a16:creationId xmlns:a16="http://schemas.microsoft.com/office/drawing/2014/main" id="{5991DECC-FF09-1409-4450-A8BC79A618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5563" y="2075749"/>
            <a:ext cx="7278766" cy="4105744"/>
          </a:xfrm>
          <a:prstGeom prst="rect">
            <a:avLst/>
          </a:prstGeom>
        </p:spPr>
      </p:pic>
    </p:spTree>
    <p:extLst>
      <p:ext uri="{BB962C8B-B14F-4D97-AF65-F5344CB8AC3E}">
        <p14:creationId xmlns:p14="http://schemas.microsoft.com/office/powerpoint/2010/main" val="1045297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B8B61-351F-D763-9A2B-702B7611B0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E968F4-806A-79BC-92A0-D893CAFDCCF7}"/>
              </a:ext>
            </a:extLst>
          </p:cNvPr>
          <p:cNvSpPr>
            <a:spLocks noGrp="1"/>
          </p:cNvSpPr>
          <p:nvPr>
            <p:ph type="body" sz="quarter" idx="79"/>
          </p:nvPr>
        </p:nvSpPr>
        <p:spPr/>
        <p:txBody>
          <a:bodyPr/>
          <a:lstStyle/>
          <a:p>
            <a:r>
              <a:rPr lang="en-US"/>
              <a:t>For authenticated users, the webform is available from the Forms and Tools Menu on the homepage.</a:t>
            </a:r>
          </a:p>
        </p:txBody>
      </p:sp>
      <p:sp>
        <p:nvSpPr>
          <p:cNvPr id="3" name="Title 2">
            <a:extLst>
              <a:ext uri="{FF2B5EF4-FFF2-40B4-BE49-F238E27FC236}">
                <a16:creationId xmlns:a16="http://schemas.microsoft.com/office/drawing/2014/main" id="{2643CCF9-F7E7-05C7-59EB-CCB3965D77B8}"/>
              </a:ext>
            </a:extLst>
          </p:cNvPr>
          <p:cNvSpPr>
            <a:spLocks noGrp="1"/>
          </p:cNvSpPr>
          <p:nvPr>
            <p:ph type="title"/>
          </p:nvPr>
        </p:nvSpPr>
        <p:spPr/>
        <p:txBody>
          <a:bodyPr/>
          <a:lstStyle/>
          <a:p>
            <a:r>
              <a:rPr lang="en-US"/>
              <a:t>Accessing the Complaint Webform for Authenticated Users</a:t>
            </a:r>
          </a:p>
        </p:txBody>
      </p:sp>
      <p:pic>
        <p:nvPicPr>
          <p:cNvPr id="4" name="Picture 3">
            <a:extLst>
              <a:ext uri="{FF2B5EF4-FFF2-40B4-BE49-F238E27FC236}">
                <a16:creationId xmlns:a16="http://schemas.microsoft.com/office/drawing/2014/main" id="{3EF83BCA-C220-6DF9-6E9C-6A9DA114BF0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99888" y="2096962"/>
            <a:ext cx="2573962" cy="3218945"/>
          </a:xfrm>
          <a:prstGeom prst="rect">
            <a:avLst/>
          </a:prstGeom>
          <a:ln>
            <a:solidFill>
              <a:schemeClr val="accent4"/>
            </a:solidFill>
          </a:ln>
        </p:spPr>
      </p:pic>
      <p:sp>
        <p:nvSpPr>
          <p:cNvPr id="6" name="Rectangle 5">
            <a:extLst>
              <a:ext uri="{FF2B5EF4-FFF2-40B4-BE49-F238E27FC236}">
                <a16:creationId xmlns:a16="http://schemas.microsoft.com/office/drawing/2014/main" id="{73E28A53-8753-BAD5-61DA-73C7280B318E}"/>
              </a:ext>
            </a:extLst>
          </p:cNvPr>
          <p:cNvSpPr/>
          <p:nvPr/>
        </p:nvSpPr>
        <p:spPr>
          <a:xfrm>
            <a:off x="4155663" y="4814504"/>
            <a:ext cx="2198045" cy="422353"/>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7" name="Rectangle 6">
            <a:extLst>
              <a:ext uri="{FF2B5EF4-FFF2-40B4-BE49-F238E27FC236}">
                <a16:creationId xmlns:a16="http://schemas.microsoft.com/office/drawing/2014/main" id="{0632FF28-9FB9-5611-C3EC-DFAD156A4D93}"/>
              </a:ext>
            </a:extLst>
          </p:cNvPr>
          <p:cNvSpPr/>
          <p:nvPr/>
        </p:nvSpPr>
        <p:spPr>
          <a:xfrm>
            <a:off x="6547060" y="5016437"/>
            <a:ext cx="2629787" cy="109437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lnSpc>
                <a:spcPct val="120000"/>
              </a:lnSpc>
              <a:buClr>
                <a:schemeClr val="tx1"/>
              </a:buClr>
            </a:pPr>
            <a:r>
              <a:rPr lang="en-US" sz="1600" b="1" kern="900">
                <a:latin typeface="Aptos" panose="020B0004020202020204" pitchFamily="34" charset="0"/>
              </a:rPr>
              <a:t>Note:</a:t>
            </a:r>
            <a:r>
              <a:rPr lang="en-US" sz="1600" kern="900">
                <a:latin typeface="Aptos" panose="020B0004020202020204" pitchFamily="34" charset="0"/>
              </a:rPr>
              <a:t> Users must be logged in to access this version of the Complaint Webform</a:t>
            </a:r>
          </a:p>
        </p:txBody>
      </p:sp>
    </p:spTree>
    <p:extLst>
      <p:ext uri="{BB962C8B-B14F-4D97-AF65-F5344CB8AC3E}">
        <p14:creationId xmlns:p14="http://schemas.microsoft.com/office/powerpoint/2010/main" val="253712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D82B40-B194-B4FF-825A-1FD5CF977316}"/>
              </a:ext>
            </a:extLst>
          </p:cNvPr>
          <p:cNvSpPr>
            <a:spLocks noGrp="1"/>
          </p:cNvSpPr>
          <p:nvPr>
            <p:ph type="body" sz="quarter" idx="44"/>
          </p:nvPr>
        </p:nvSpPr>
        <p:spPr>
          <a:xfrm>
            <a:off x="609599" y="2111969"/>
            <a:ext cx="5120640" cy="4105952"/>
          </a:xfrm>
        </p:spPr>
        <p:txBody>
          <a:bodyPr/>
          <a:lstStyle/>
          <a:p>
            <a:pPr>
              <a:spcAft>
                <a:spcPts val="1200"/>
              </a:spcAft>
            </a:pPr>
            <a:r>
              <a:rPr lang="en-US" sz="1600">
                <a:latin typeface="Aptos" panose="020B0004020202020204" pitchFamily="34" charset="0"/>
              </a:rPr>
              <a:t>CARDS, which stands for “Claims and Regulatory Data System”, is a data collection system for the State of Nevada Workers’ Compensation Section. </a:t>
            </a:r>
          </a:p>
          <a:p>
            <a:pPr>
              <a:spcAft>
                <a:spcPts val="1200"/>
              </a:spcAft>
            </a:pPr>
            <a:r>
              <a:rPr lang="en-US" sz="1600">
                <a:latin typeface="Aptos" panose="020B0004020202020204" pitchFamily="34" charset="0"/>
              </a:rPr>
              <a:t>For external users in the application, the main function has previously been for indexing claims, running reports, and maintain Insurer and TPA contact information up to date. </a:t>
            </a:r>
          </a:p>
          <a:p>
            <a:pPr>
              <a:spcAft>
                <a:spcPts val="1200"/>
              </a:spcAft>
            </a:pPr>
            <a:r>
              <a:rPr lang="en-US" sz="1600">
                <a:latin typeface="Aptos" panose="020B0004020202020204" pitchFamily="34" charset="0"/>
              </a:rPr>
              <a:t>With the enhancements to the application, the features will extend to other functionality including, but not limited to; submitting webforms, increased reporting capabilities, processing payments, and improvements to the auditing process. </a:t>
            </a:r>
          </a:p>
        </p:txBody>
      </p:sp>
      <p:sp>
        <p:nvSpPr>
          <p:cNvPr id="3" name="Title 2">
            <a:extLst>
              <a:ext uri="{FF2B5EF4-FFF2-40B4-BE49-F238E27FC236}">
                <a16:creationId xmlns:a16="http://schemas.microsoft.com/office/drawing/2014/main" id="{0FDDE1F6-5A46-6F88-BC42-3288F3235159}"/>
              </a:ext>
            </a:extLst>
          </p:cNvPr>
          <p:cNvSpPr>
            <a:spLocks noGrp="1"/>
          </p:cNvSpPr>
          <p:nvPr>
            <p:ph type="title"/>
          </p:nvPr>
        </p:nvSpPr>
        <p:spPr>
          <a:xfrm>
            <a:off x="609599" y="1463040"/>
            <a:ext cx="5120640" cy="548640"/>
          </a:xfrm>
        </p:spPr>
        <p:txBody>
          <a:bodyPr/>
          <a:lstStyle/>
          <a:p>
            <a:r>
              <a:rPr lang="en-US">
                <a:latin typeface="Aptos" panose="020B0004020202020204" pitchFamily="34" charset="0"/>
              </a:rPr>
              <a:t>What is CARDS?</a:t>
            </a:r>
          </a:p>
        </p:txBody>
      </p:sp>
      <p:pic>
        <p:nvPicPr>
          <p:cNvPr id="5" name="Picture 4" descr="A white text with blue text&#10;&#10;AI-generated content may be incorrect.">
            <a:extLst>
              <a:ext uri="{FF2B5EF4-FFF2-40B4-BE49-F238E27FC236}">
                <a16:creationId xmlns:a16="http://schemas.microsoft.com/office/drawing/2014/main" id="{83E79838-9FEF-1ACF-2683-581FE05F30BB}"/>
              </a:ext>
            </a:extLst>
          </p:cNvPr>
          <p:cNvPicPr>
            <a:picLocks noChangeAspect="1"/>
          </p:cNvPicPr>
          <p:nvPr/>
        </p:nvPicPr>
        <p:blipFill>
          <a:blip r:embed="rId2">
            <a:extLst>
              <a:ext uri="{28A0092B-C50C-407E-A947-70E740481C1C}">
                <a14:useLocalDpi xmlns:a14="http://schemas.microsoft.com/office/drawing/2010/main" val="0"/>
              </a:ext>
            </a:extLst>
          </a:blip>
          <a:srcRect l="-21022" t="-52199" r="-19291" b="-52199"/>
          <a:stretch/>
        </p:blipFill>
        <p:spPr>
          <a:xfrm>
            <a:off x="6673750" y="2240280"/>
            <a:ext cx="4544174" cy="2377440"/>
          </a:xfrm>
          <a:prstGeom prst="rect">
            <a:avLst/>
          </a:prstGeom>
          <a:solidFill>
            <a:srgbClr val="34495E"/>
          </a:solidFill>
        </p:spPr>
      </p:pic>
    </p:spTree>
    <p:extLst>
      <p:ext uri="{BB962C8B-B14F-4D97-AF65-F5344CB8AC3E}">
        <p14:creationId xmlns:p14="http://schemas.microsoft.com/office/powerpoint/2010/main" val="3539255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B432C-C1DF-A72B-7197-7A8450E5221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2FF73F87-FD09-57AE-E143-E291DC917056}"/>
              </a:ext>
            </a:extLst>
          </p:cNvPr>
          <p:cNvPicPr>
            <a:picLocks noChangeAspect="1"/>
          </p:cNvPicPr>
          <p:nvPr/>
        </p:nvPicPr>
        <p:blipFill>
          <a:blip r:embed="rId2"/>
          <a:stretch>
            <a:fillRect/>
          </a:stretch>
        </p:blipFill>
        <p:spPr>
          <a:xfrm>
            <a:off x="131843" y="1700239"/>
            <a:ext cx="8487618" cy="2774798"/>
          </a:xfrm>
          <a:prstGeom prst="rect">
            <a:avLst/>
          </a:prstGeom>
        </p:spPr>
      </p:pic>
      <p:sp>
        <p:nvSpPr>
          <p:cNvPr id="2" name="Text Placeholder 1">
            <a:extLst>
              <a:ext uri="{FF2B5EF4-FFF2-40B4-BE49-F238E27FC236}">
                <a16:creationId xmlns:a16="http://schemas.microsoft.com/office/drawing/2014/main" id="{19234DF2-A51F-E135-7E51-269712A43050}"/>
              </a:ext>
            </a:extLst>
          </p:cNvPr>
          <p:cNvSpPr>
            <a:spLocks noGrp="1"/>
          </p:cNvSpPr>
          <p:nvPr>
            <p:ph type="body" sz="quarter" idx="79"/>
          </p:nvPr>
        </p:nvSpPr>
        <p:spPr>
          <a:xfrm>
            <a:off x="609600" y="1259298"/>
            <a:ext cx="10972800" cy="566309"/>
          </a:xfrm>
        </p:spPr>
        <p:txBody>
          <a:bodyPr/>
          <a:lstStyle/>
          <a:p>
            <a:r>
              <a:rPr lang="en-US"/>
              <a:t>For authenticated users, the complaint webform is a series of three screens.</a:t>
            </a:r>
          </a:p>
        </p:txBody>
      </p:sp>
      <p:sp>
        <p:nvSpPr>
          <p:cNvPr id="3" name="Title 2">
            <a:extLst>
              <a:ext uri="{FF2B5EF4-FFF2-40B4-BE49-F238E27FC236}">
                <a16:creationId xmlns:a16="http://schemas.microsoft.com/office/drawing/2014/main" id="{689F3634-B09F-6B0B-A8E5-CECA3018495E}"/>
              </a:ext>
            </a:extLst>
          </p:cNvPr>
          <p:cNvSpPr>
            <a:spLocks noGrp="1"/>
          </p:cNvSpPr>
          <p:nvPr>
            <p:ph type="title"/>
          </p:nvPr>
        </p:nvSpPr>
        <p:spPr/>
        <p:txBody>
          <a:bodyPr/>
          <a:lstStyle/>
          <a:p>
            <a:r>
              <a:rPr lang="en-US"/>
              <a:t>Complaint Webform for Authenticated Users</a:t>
            </a:r>
          </a:p>
        </p:txBody>
      </p:sp>
      <p:sp>
        <p:nvSpPr>
          <p:cNvPr id="5" name="Text Placeholder 2">
            <a:extLst>
              <a:ext uri="{FF2B5EF4-FFF2-40B4-BE49-F238E27FC236}">
                <a16:creationId xmlns:a16="http://schemas.microsoft.com/office/drawing/2014/main" id="{55E05D7E-59EB-7A29-F711-432BDBD87B9B}"/>
              </a:ext>
            </a:extLst>
          </p:cNvPr>
          <p:cNvSpPr txBox="1">
            <a:spLocks/>
          </p:cNvSpPr>
          <p:nvPr/>
        </p:nvSpPr>
        <p:spPr>
          <a:xfrm>
            <a:off x="8456246" y="515826"/>
            <a:ext cx="3416777" cy="5268286"/>
          </a:xfrm>
          <a:prstGeom prst="rect">
            <a:avLst/>
          </a:prstGeom>
        </p:spPr>
        <p:txBody>
          <a:bodyPr vert="horz" lIns="0" tIns="0" rIns="0" bIns="0" rtlCol="0" anchor="t" anchorCtr="0">
            <a:noAutofit/>
          </a:bodyPr>
          <a:lstStyle>
            <a:lvl1pPr indent="0" defTabSz="914377">
              <a:lnSpc>
                <a:spcPct val="120000"/>
              </a:lnSpc>
              <a:spcBef>
                <a:spcPts val="0"/>
              </a:spcBef>
              <a:spcAft>
                <a:spcPts val="0"/>
              </a:spcAft>
              <a:buClr>
                <a:schemeClr val="tx1"/>
              </a:buClr>
              <a:buFont typeface="Arial" panose="020B0604020202020204" pitchFamily="34" charset="0"/>
              <a:buNone/>
              <a:tabLst/>
              <a:defRPr sz="1600" b="0" i="0" kern="900" spc="0" baseline="0">
                <a:latin typeface="Aptos" panose="020B0004020202020204" pitchFamily="34" charset="0"/>
              </a:defRPr>
            </a:lvl1pPr>
            <a:lvl2pPr marL="752475" indent="-283464" defTabSz="914377">
              <a:lnSpc>
                <a:spcPts val="2400"/>
              </a:lnSpc>
              <a:spcBef>
                <a:spcPts val="0"/>
              </a:spcBef>
              <a:spcAft>
                <a:spcPts val="600"/>
              </a:spcAft>
              <a:buClr>
                <a:schemeClr val="tx1"/>
              </a:buClr>
              <a:buFont typeface="Arial" panose="020B0604020202020204" pitchFamily="34" charset="0"/>
              <a:buChar char="•"/>
              <a:tabLst/>
              <a:defRPr sz="1600" b="0" i="0" kern="900" spc="0" baseline="0">
                <a:latin typeface="Gibson" panose="02000000000000000000" pitchFamily="2" charset="77"/>
              </a:defRPr>
            </a:lvl2pPr>
            <a:lvl3pPr marL="1196975" indent="-283464" defTabSz="914377">
              <a:lnSpc>
                <a:spcPts val="2400"/>
              </a:lnSpc>
              <a:spcBef>
                <a:spcPts val="0"/>
              </a:spcBef>
              <a:spcAft>
                <a:spcPts val="600"/>
              </a:spcAft>
              <a:buClr>
                <a:schemeClr val="tx1"/>
              </a:buClr>
              <a:buFont typeface="Arial" panose="020B0604020202020204" pitchFamily="34" charset="0"/>
              <a:buChar char="•"/>
              <a:tabLst/>
              <a:defRPr sz="1600" b="0" i="0" kern="900" spc="0" baseline="0">
                <a:latin typeface="Gibson" panose="02000000000000000000" pitchFamily="2" charset="77"/>
              </a:defRPr>
            </a:lvl3pPr>
            <a:lvl4pPr marL="1654175" indent="-283464" defTabSz="914377">
              <a:lnSpc>
                <a:spcPts val="2400"/>
              </a:lnSpc>
              <a:spcBef>
                <a:spcPts val="0"/>
              </a:spcBef>
              <a:spcAft>
                <a:spcPts val="600"/>
              </a:spcAft>
              <a:buClr>
                <a:schemeClr val="tx1"/>
              </a:buClr>
              <a:buFont typeface="Arial" panose="020B0604020202020204" pitchFamily="34" charset="0"/>
              <a:buChar char="•"/>
              <a:tabLst/>
              <a:defRPr sz="1600" b="0" i="0" kern="900" spc="0" baseline="0">
                <a:latin typeface="Gibson" panose="02000000000000000000" pitchFamily="2" charset="77"/>
              </a:defRPr>
            </a:lvl4pPr>
            <a:lvl5pPr marL="2111375" indent="-283464" defTabSz="914377">
              <a:lnSpc>
                <a:spcPts val="2400"/>
              </a:lnSpc>
              <a:spcBef>
                <a:spcPts val="0"/>
              </a:spcBef>
              <a:spcAft>
                <a:spcPts val="600"/>
              </a:spcAft>
              <a:buClr>
                <a:schemeClr val="tx1"/>
              </a:buClr>
              <a:buFont typeface="Arial" panose="020B0604020202020204" pitchFamily="34" charset="0"/>
              <a:buChar char="•"/>
              <a:tabLst/>
              <a:defRPr sz="1600"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pPr marL="342900" indent="-342900">
              <a:buAutoNum type="arabicPeriod"/>
            </a:pPr>
            <a:r>
              <a:rPr lang="en-US" sz="1400"/>
              <a:t>Search for a claim on the  </a:t>
            </a:r>
            <a:r>
              <a:rPr lang="en-US" sz="1400" b="1"/>
              <a:t>“Claim Search” </a:t>
            </a:r>
            <a:r>
              <a:rPr lang="en-US" sz="1400"/>
              <a:t>step</a:t>
            </a:r>
            <a:endParaRPr lang="en-US" sz="1400" b="1"/>
          </a:p>
          <a:p>
            <a:pPr marL="342900" indent="-342900">
              <a:buAutoNum type="arabicPeriod"/>
            </a:pPr>
            <a:r>
              <a:rPr lang="en-US" sz="1400"/>
              <a:t>Click </a:t>
            </a:r>
            <a:r>
              <a:rPr lang="en-US" sz="1400" b="1"/>
              <a:t>“Continue with a Claim” </a:t>
            </a:r>
            <a:r>
              <a:rPr lang="en-US" sz="1400"/>
              <a:t>if a claim is found or</a:t>
            </a:r>
            <a:r>
              <a:rPr lang="en-US" sz="1400" b="1"/>
              <a:t> “Continue without a Claim” </a:t>
            </a:r>
            <a:r>
              <a:rPr lang="en-US" sz="1400"/>
              <a:t>if one is not </a:t>
            </a:r>
          </a:p>
          <a:p>
            <a:pPr marL="342900" indent="-342900">
              <a:buAutoNum type="arabicPeriod"/>
            </a:pPr>
            <a:r>
              <a:rPr lang="en-US" sz="1400"/>
              <a:t>Fill out required information in the </a:t>
            </a:r>
            <a:r>
              <a:rPr lang="en-US" sz="1400" b="1"/>
              <a:t>“Complaint Information”</a:t>
            </a:r>
            <a:r>
              <a:rPr lang="en-US" sz="1400"/>
              <a:t> step</a:t>
            </a:r>
          </a:p>
          <a:p>
            <a:pPr marL="342900" indent="-342900">
              <a:buAutoNum type="arabicPeriod"/>
            </a:pPr>
            <a:r>
              <a:rPr lang="en-US" sz="1400"/>
              <a:t>Use </a:t>
            </a:r>
            <a:r>
              <a:rPr lang="en-US" sz="1400" b="1"/>
              <a:t>Action Buttons</a:t>
            </a:r>
            <a:r>
              <a:rPr lang="en-US" sz="1400"/>
              <a:t> when finished viewing or updating information</a:t>
            </a:r>
          </a:p>
          <a:p>
            <a:pPr marL="1095375" lvl="1" indent="-342900">
              <a:buAutoNum type="arabicPeriod"/>
            </a:pPr>
            <a:r>
              <a:rPr lang="en-US" sz="1400"/>
              <a:t>Use </a:t>
            </a:r>
            <a:r>
              <a:rPr lang="en-US" sz="1400" b="1"/>
              <a:t>“Back”</a:t>
            </a:r>
            <a:r>
              <a:rPr lang="en-US" sz="1400"/>
              <a:t> to return to claim search</a:t>
            </a:r>
          </a:p>
          <a:p>
            <a:pPr marL="1095375" lvl="1" indent="-342900">
              <a:buAutoNum type="arabicPeriod"/>
            </a:pPr>
            <a:r>
              <a:rPr lang="en-US" sz="1400"/>
              <a:t>Click </a:t>
            </a:r>
            <a:r>
              <a:rPr lang="en-US" sz="1400" b="1"/>
              <a:t>“Cancel”</a:t>
            </a:r>
            <a:r>
              <a:rPr lang="en-US" sz="1400"/>
              <a:t> if you do not want to submit a complaint</a:t>
            </a:r>
          </a:p>
          <a:p>
            <a:pPr marL="1095375" lvl="1" indent="-342900">
              <a:buAutoNum type="arabicPeriod"/>
            </a:pPr>
            <a:r>
              <a:rPr lang="en-US" sz="1400"/>
              <a:t>Click </a:t>
            </a:r>
            <a:r>
              <a:rPr lang="en-US" sz="1400" b="1"/>
              <a:t>“Submit”</a:t>
            </a:r>
            <a:r>
              <a:rPr lang="en-US" sz="1400"/>
              <a:t> when you are ready to upload the information</a:t>
            </a:r>
          </a:p>
          <a:p>
            <a:pPr lvl="1" indent="0">
              <a:buNone/>
            </a:pPr>
            <a:endParaRPr lang="en-US" sz="1400"/>
          </a:p>
        </p:txBody>
      </p:sp>
      <p:sp>
        <p:nvSpPr>
          <p:cNvPr id="8" name="Text Placeholder 2">
            <a:extLst>
              <a:ext uri="{FF2B5EF4-FFF2-40B4-BE49-F238E27FC236}">
                <a16:creationId xmlns:a16="http://schemas.microsoft.com/office/drawing/2014/main" id="{82C34084-9250-1C24-1A56-E5D887C7D560}"/>
              </a:ext>
            </a:extLst>
          </p:cNvPr>
          <p:cNvSpPr txBox="1">
            <a:spLocks/>
          </p:cNvSpPr>
          <p:nvPr/>
        </p:nvSpPr>
        <p:spPr>
          <a:xfrm>
            <a:off x="8475382" y="243960"/>
            <a:ext cx="3336486" cy="361028"/>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2"/>
                </a:solidFill>
                <a:latin typeface="Aptos" panose="020B0004020202020204" pitchFamily="34" charset="0"/>
              </a:rPr>
              <a:t>NAVIGATING THE COMPLAINT WEBFORM</a:t>
            </a:r>
          </a:p>
        </p:txBody>
      </p:sp>
      <p:sp>
        <p:nvSpPr>
          <p:cNvPr id="9" name="Rectangle 8">
            <a:extLst>
              <a:ext uri="{FF2B5EF4-FFF2-40B4-BE49-F238E27FC236}">
                <a16:creationId xmlns:a16="http://schemas.microsoft.com/office/drawing/2014/main" id="{31FA5390-B6FF-D695-5286-B386E03F170C}"/>
              </a:ext>
            </a:extLst>
          </p:cNvPr>
          <p:cNvSpPr/>
          <p:nvPr/>
        </p:nvSpPr>
        <p:spPr>
          <a:xfrm>
            <a:off x="5520852" y="3866348"/>
            <a:ext cx="2954529"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Rectangle 9">
            <a:extLst>
              <a:ext uri="{FF2B5EF4-FFF2-40B4-BE49-F238E27FC236}">
                <a16:creationId xmlns:a16="http://schemas.microsoft.com/office/drawing/2014/main" id="{0162429A-2887-89DB-79CD-9919CD2ACDBB}"/>
              </a:ext>
            </a:extLst>
          </p:cNvPr>
          <p:cNvSpPr/>
          <p:nvPr/>
        </p:nvSpPr>
        <p:spPr>
          <a:xfrm>
            <a:off x="131843" y="2083886"/>
            <a:ext cx="1629850"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1" name="Oval 10">
            <a:extLst>
              <a:ext uri="{FF2B5EF4-FFF2-40B4-BE49-F238E27FC236}">
                <a16:creationId xmlns:a16="http://schemas.microsoft.com/office/drawing/2014/main" id="{76BC9F68-166F-F31D-43AC-5DEFD784D367}"/>
              </a:ext>
            </a:extLst>
          </p:cNvPr>
          <p:cNvSpPr/>
          <p:nvPr/>
        </p:nvSpPr>
        <p:spPr>
          <a:xfrm>
            <a:off x="1578813" y="1918004"/>
            <a:ext cx="365760" cy="365760"/>
          </a:xfrm>
          <a:prstGeom prst="ellipse">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0" tIns="0" rIns="0" bIns="0" rtlCol="0" anchor="ctr">
            <a:spAutoFit/>
          </a:bodyPr>
          <a:lstStyle/>
          <a:p>
            <a:pPr algn="ctr" defTabSz="457154">
              <a:spcAft>
                <a:spcPts val="1800"/>
              </a:spcAft>
            </a:pPr>
            <a:r>
              <a:rPr lang="en-US" sz="1200" b="1" kern="900" spc="20">
                <a:solidFill>
                  <a:schemeClr val="bg1"/>
                </a:solidFill>
                <a:latin typeface="Aptos" panose="020B0004020202020204" pitchFamily="34" charset="0"/>
              </a:rPr>
              <a:t>1</a:t>
            </a:r>
          </a:p>
        </p:txBody>
      </p:sp>
      <p:sp>
        <p:nvSpPr>
          <p:cNvPr id="12" name="Oval 11">
            <a:extLst>
              <a:ext uri="{FF2B5EF4-FFF2-40B4-BE49-F238E27FC236}">
                <a16:creationId xmlns:a16="http://schemas.microsoft.com/office/drawing/2014/main" id="{F7607D34-6C33-B5EE-4C33-D754615F652A}"/>
              </a:ext>
            </a:extLst>
          </p:cNvPr>
          <p:cNvSpPr/>
          <p:nvPr/>
        </p:nvSpPr>
        <p:spPr>
          <a:xfrm>
            <a:off x="8325741" y="3654165"/>
            <a:ext cx="365760" cy="365760"/>
          </a:xfrm>
          <a:prstGeom prst="ellipse">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0" tIns="0" rIns="0" bIns="0" rtlCol="0" anchor="ctr">
            <a:spAutoFit/>
          </a:bodyPr>
          <a:lstStyle/>
          <a:p>
            <a:pPr algn="ctr" defTabSz="457154">
              <a:spcAft>
                <a:spcPts val="1800"/>
              </a:spcAft>
            </a:pPr>
            <a:r>
              <a:rPr lang="en-US" sz="1200" b="1" kern="900" spc="20">
                <a:solidFill>
                  <a:schemeClr val="bg1"/>
                </a:solidFill>
                <a:latin typeface="Aptos" panose="020B0004020202020204" pitchFamily="34" charset="0"/>
              </a:rPr>
              <a:t>2</a:t>
            </a:r>
          </a:p>
        </p:txBody>
      </p:sp>
      <p:pic>
        <p:nvPicPr>
          <p:cNvPr id="16" name="Picture 15">
            <a:extLst>
              <a:ext uri="{FF2B5EF4-FFF2-40B4-BE49-F238E27FC236}">
                <a16:creationId xmlns:a16="http://schemas.microsoft.com/office/drawing/2014/main" id="{FF7C4DB0-2346-F2C4-F5DF-47E8EE1D12CB}"/>
              </a:ext>
            </a:extLst>
          </p:cNvPr>
          <p:cNvPicPr>
            <a:picLocks noChangeAspect="1"/>
          </p:cNvPicPr>
          <p:nvPr/>
        </p:nvPicPr>
        <p:blipFill>
          <a:blip r:embed="rId3"/>
          <a:srcRect t="2773" r="36431"/>
          <a:stretch/>
        </p:blipFill>
        <p:spPr>
          <a:xfrm>
            <a:off x="59803" y="4260133"/>
            <a:ext cx="5206857" cy="2089833"/>
          </a:xfrm>
          <a:prstGeom prst="rect">
            <a:avLst/>
          </a:prstGeom>
        </p:spPr>
      </p:pic>
      <p:sp>
        <p:nvSpPr>
          <p:cNvPr id="17" name="Rectangle 16">
            <a:extLst>
              <a:ext uri="{FF2B5EF4-FFF2-40B4-BE49-F238E27FC236}">
                <a16:creationId xmlns:a16="http://schemas.microsoft.com/office/drawing/2014/main" id="{C45C3A65-5814-B922-5D63-3D62CF6EC4DE}"/>
              </a:ext>
            </a:extLst>
          </p:cNvPr>
          <p:cNvSpPr/>
          <p:nvPr/>
        </p:nvSpPr>
        <p:spPr>
          <a:xfrm>
            <a:off x="3334089" y="4668726"/>
            <a:ext cx="1613595"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8" name="Oval 17">
            <a:extLst>
              <a:ext uri="{FF2B5EF4-FFF2-40B4-BE49-F238E27FC236}">
                <a16:creationId xmlns:a16="http://schemas.microsoft.com/office/drawing/2014/main" id="{149C12AB-C3D0-BC65-8D02-A28599000CCA}"/>
              </a:ext>
            </a:extLst>
          </p:cNvPr>
          <p:cNvSpPr/>
          <p:nvPr/>
        </p:nvSpPr>
        <p:spPr>
          <a:xfrm>
            <a:off x="4764804" y="4538887"/>
            <a:ext cx="365760" cy="365760"/>
          </a:xfrm>
          <a:prstGeom prst="ellipse">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0" tIns="0" rIns="0" bIns="0" rtlCol="0" anchor="ctr">
            <a:spAutoFit/>
          </a:bodyPr>
          <a:lstStyle/>
          <a:p>
            <a:pPr algn="ctr" defTabSz="457154">
              <a:spcAft>
                <a:spcPts val="1800"/>
              </a:spcAft>
            </a:pPr>
            <a:r>
              <a:rPr lang="en-US" sz="1200" b="1" kern="900" spc="20">
                <a:solidFill>
                  <a:schemeClr val="bg1"/>
                </a:solidFill>
                <a:latin typeface="Aptos" panose="020B0004020202020204" pitchFamily="34" charset="0"/>
              </a:rPr>
              <a:t>3</a:t>
            </a:r>
          </a:p>
        </p:txBody>
      </p:sp>
    </p:spTree>
    <p:extLst>
      <p:ext uri="{BB962C8B-B14F-4D97-AF65-F5344CB8AC3E}">
        <p14:creationId xmlns:p14="http://schemas.microsoft.com/office/powerpoint/2010/main" val="874316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ED2653-9788-D49D-982C-68B170C2C9A9}"/>
              </a:ext>
            </a:extLst>
          </p:cNvPr>
          <p:cNvSpPr>
            <a:spLocks noGrp="1"/>
          </p:cNvSpPr>
          <p:nvPr>
            <p:ph type="body" sz="quarter" idx="18"/>
          </p:nvPr>
        </p:nvSpPr>
        <p:spPr/>
        <p:txBody>
          <a:bodyPr/>
          <a:lstStyle/>
          <a:p>
            <a:r>
              <a:rPr lang="en-US" dirty="0"/>
              <a:t>For any questions after this presentation, reach out to </a:t>
            </a:r>
            <a:r>
              <a:rPr lang="en-US" dirty="0">
                <a:hlinkClick r:id="rId3">
                  <a:extLst>
                    <a:ext uri="{A12FA001-AC4F-418D-AE19-62706E023703}">
                      <ahyp:hlinkClr xmlns:ahyp="http://schemas.microsoft.com/office/drawing/2018/hyperlinkcolor" val="tx"/>
                    </a:ext>
                  </a:extLst>
                </a:hlinkClick>
              </a:rPr>
              <a:t>CARDS@dir.nv.gov</a:t>
            </a:r>
            <a:r>
              <a:rPr lang="en-US" dirty="0"/>
              <a:t> </a:t>
            </a:r>
          </a:p>
        </p:txBody>
      </p:sp>
      <p:sp>
        <p:nvSpPr>
          <p:cNvPr id="3" name="Title 2">
            <a:extLst>
              <a:ext uri="{FF2B5EF4-FFF2-40B4-BE49-F238E27FC236}">
                <a16:creationId xmlns:a16="http://schemas.microsoft.com/office/drawing/2014/main" id="{32019F26-F511-0FA3-651C-07B7B278ADEE}"/>
              </a:ext>
            </a:extLst>
          </p:cNvPr>
          <p:cNvSpPr>
            <a:spLocks noGrp="1"/>
          </p:cNvSpPr>
          <p:nvPr>
            <p:ph type="title"/>
          </p:nvPr>
        </p:nvSpPr>
        <p:spPr/>
        <p:txBody>
          <a:bodyPr/>
          <a:lstStyle/>
          <a:p>
            <a:r>
              <a:rPr lang="en-US" dirty="0"/>
              <a:t>Questions? </a:t>
            </a:r>
          </a:p>
        </p:txBody>
      </p:sp>
      <p:sp>
        <p:nvSpPr>
          <p:cNvPr id="4" name="Text Placeholder 3">
            <a:extLst>
              <a:ext uri="{FF2B5EF4-FFF2-40B4-BE49-F238E27FC236}">
                <a16:creationId xmlns:a16="http://schemas.microsoft.com/office/drawing/2014/main" id="{43ED0796-B465-C58F-973B-67F2A3C8953C}"/>
              </a:ext>
            </a:extLst>
          </p:cNvPr>
          <p:cNvSpPr>
            <a:spLocks noGrp="1"/>
          </p:cNvSpPr>
          <p:nvPr>
            <p:ph type="body" sz="quarter" idx="17"/>
          </p:nvPr>
        </p:nvSpPr>
        <p:spPr/>
        <p:txBody>
          <a:bodyPr/>
          <a:lstStyle/>
          <a:p>
            <a:r>
              <a:rPr lang="en-US"/>
              <a:t>CARDS 101: Introduction to CARDS</a:t>
            </a:r>
          </a:p>
        </p:txBody>
      </p:sp>
    </p:spTree>
    <p:extLst>
      <p:ext uri="{BB962C8B-B14F-4D97-AF65-F5344CB8AC3E}">
        <p14:creationId xmlns:p14="http://schemas.microsoft.com/office/powerpoint/2010/main" val="1704911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4FF5CDE-2F74-7B95-0555-A1C0B297A85F}"/>
              </a:ext>
            </a:extLst>
          </p:cNvPr>
          <p:cNvSpPr>
            <a:spLocks noGrp="1"/>
          </p:cNvSpPr>
          <p:nvPr>
            <p:ph type="body" sz="quarter" idx="16"/>
          </p:nvPr>
        </p:nvSpPr>
        <p:spPr/>
        <p:txBody>
          <a:bodyPr/>
          <a:lstStyle/>
          <a:p>
            <a:pPr rtl="0" fontAlgn="ctr">
              <a:buFont typeface="Arial" panose="020B0604020202020204" pitchFamily="34" charset="0"/>
              <a:buChar char="•"/>
            </a:pPr>
            <a:r>
              <a:rPr lang="en-US" sz="1800">
                <a:effectLst/>
                <a:latin typeface="Calibri" panose="020F0502020204030204" pitchFamily="34" charset="0"/>
              </a:rPr>
              <a:t>Registration</a:t>
            </a:r>
          </a:p>
          <a:p>
            <a:pPr rtl="0" fontAlgn="ctr">
              <a:buFont typeface="Arial" panose="020B0604020202020204" pitchFamily="34" charset="0"/>
              <a:buChar char="•"/>
            </a:pPr>
            <a:r>
              <a:rPr lang="en-US" sz="1800">
                <a:effectLst/>
                <a:latin typeface="Calibri" panose="020F0502020204030204" pitchFamily="34" charset="0"/>
              </a:rPr>
              <a:t>User Types</a:t>
            </a:r>
          </a:p>
          <a:p>
            <a:pPr rtl="0" fontAlgn="ctr">
              <a:buFont typeface="Arial" panose="020B0604020202020204" pitchFamily="34" charset="0"/>
              <a:buChar char="•"/>
            </a:pPr>
            <a:r>
              <a:rPr lang="en-US" sz="1800">
                <a:effectLst/>
                <a:latin typeface="Calibri" panose="020F0502020204030204" pitchFamily="34" charset="0"/>
              </a:rPr>
              <a:t>User Permissions and the Role of Account Admin</a:t>
            </a:r>
          </a:p>
          <a:p>
            <a:pPr rtl="0" fontAlgn="ctr">
              <a:buFont typeface="Arial" panose="020B0604020202020204" pitchFamily="34" charset="0"/>
              <a:buChar char="•"/>
            </a:pPr>
            <a:r>
              <a:rPr lang="en-US" sz="1800">
                <a:effectLst/>
                <a:latin typeface="Calibri" panose="020F0502020204030204" pitchFamily="34" charset="0"/>
              </a:rPr>
              <a:t>CARDS Navigation</a:t>
            </a:r>
          </a:p>
          <a:p>
            <a:pPr rtl="0" fontAlgn="ctr">
              <a:buFont typeface="Arial" panose="020B0604020202020204" pitchFamily="34" charset="0"/>
              <a:buChar char="•"/>
            </a:pPr>
            <a:r>
              <a:rPr lang="en-US" sz="1800">
                <a:effectLst/>
                <a:latin typeface="Calibri" panose="020F0502020204030204" pitchFamily="34" charset="0"/>
              </a:rPr>
              <a:t>CARDS Features</a:t>
            </a:r>
          </a:p>
          <a:p>
            <a:pPr rtl="0" fontAlgn="ctr">
              <a:buFont typeface="Arial" panose="020B0604020202020204" pitchFamily="34" charset="0"/>
              <a:buChar char="•"/>
            </a:pPr>
            <a:r>
              <a:rPr lang="en-US" sz="1800">
                <a:effectLst/>
                <a:latin typeface="Calibri" panose="020F0502020204030204" pitchFamily="34" charset="0"/>
              </a:rPr>
              <a:t>Complaint Webform</a:t>
            </a:r>
          </a:p>
        </p:txBody>
      </p:sp>
      <p:sp>
        <p:nvSpPr>
          <p:cNvPr id="6" name="Title 5">
            <a:extLst>
              <a:ext uri="{FF2B5EF4-FFF2-40B4-BE49-F238E27FC236}">
                <a16:creationId xmlns:a16="http://schemas.microsoft.com/office/drawing/2014/main" id="{E1F4578B-3BD9-023D-6DE2-68B792572633}"/>
              </a:ext>
            </a:extLst>
          </p:cNvPr>
          <p:cNvSpPr>
            <a:spLocks noGrp="1"/>
          </p:cNvSpPr>
          <p:nvPr>
            <p:ph type="title"/>
          </p:nvPr>
        </p:nvSpPr>
        <p:spPr/>
        <p:txBody>
          <a:bodyPr/>
          <a:lstStyle/>
          <a:p>
            <a:r>
              <a:rPr lang="en-US"/>
              <a:t>Modules</a:t>
            </a:r>
          </a:p>
        </p:txBody>
      </p:sp>
    </p:spTree>
    <p:extLst>
      <p:ext uri="{BB962C8B-B14F-4D97-AF65-F5344CB8AC3E}">
        <p14:creationId xmlns:p14="http://schemas.microsoft.com/office/powerpoint/2010/main" val="4102472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64B46-0068-6205-735A-4C4963A4023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A689117-1C98-39D1-909A-717FE97A6836}"/>
              </a:ext>
            </a:extLst>
          </p:cNvPr>
          <p:cNvSpPr/>
          <p:nvPr/>
        </p:nvSpPr>
        <p:spPr>
          <a:xfrm>
            <a:off x="10463917" y="6071615"/>
            <a:ext cx="1502796" cy="694945"/>
          </a:xfrm>
          <a:prstGeom prst="rect">
            <a:avLst/>
          </a:prstGeom>
          <a:solidFill>
            <a:schemeClr val="bg1"/>
          </a:solidFill>
          <a:ln w="12700">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3" name="Text Placeholder 2">
            <a:extLst>
              <a:ext uri="{FF2B5EF4-FFF2-40B4-BE49-F238E27FC236}">
                <a16:creationId xmlns:a16="http://schemas.microsoft.com/office/drawing/2014/main" id="{CDCCCD17-5B79-CF5E-7E7A-357D9A4218F5}"/>
              </a:ext>
            </a:extLst>
          </p:cNvPr>
          <p:cNvSpPr>
            <a:spLocks noGrp="1"/>
          </p:cNvSpPr>
          <p:nvPr>
            <p:ph type="body" sz="quarter" idx="19"/>
          </p:nvPr>
        </p:nvSpPr>
        <p:spPr/>
        <p:txBody>
          <a:bodyPr/>
          <a:lstStyle/>
          <a:p>
            <a:r>
              <a:rPr lang="en-US">
                <a:latin typeface="Aptos" panose="020B0004020202020204" pitchFamily="34" charset="0"/>
              </a:rPr>
              <a:t>HOW TO REGISTER A NEW ACCOUNT IN THE CARDS APPLICATION</a:t>
            </a:r>
          </a:p>
        </p:txBody>
      </p:sp>
      <p:sp>
        <p:nvSpPr>
          <p:cNvPr id="4" name="Title 3">
            <a:extLst>
              <a:ext uri="{FF2B5EF4-FFF2-40B4-BE49-F238E27FC236}">
                <a16:creationId xmlns:a16="http://schemas.microsoft.com/office/drawing/2014/main" id="{2D0C16B9-07F4-A19A-F34F-376BB2044345}"/>
              </a:ext>
            </a:extLst>
          </p:cNvPr>
          <p:cNvSpPr>
            <a:spLocks noGrp="1"/>
          </p:cNvSpPr>
          <p:nvPr>
            <p:ph type="title"/>
          </p:nvPr>
        </p:nvSpPr>
        <p:spPr/>
        <p:txBody>
          <a:bodyPr/>
          <a:lstStyle/>
          <a:p>
            <a:r>
              <a:rPr lang="en-US">
                <a:latin typeface="Aptos" panose="020B0004020202020204" pitchFamily="34" charset="0"/>
              </a:rPr>
              <a:t>CARDS Registration</a:t>
            </a:r>
          </a:p>
        </p:txBody>
      </p:sp>
      <p:pic>
        <p:nvPicPr>
          <p:cNvPr id="6" name="Picture Placeholder 8">
            <a:extLst>
              <a:ext uri="{FF2B5EF4-FFF2-40B4-BE49-F238E27FC236}">
                <a16:creationId xmlns:a16="http://schemas.microsoft.com/office/drawing/2014/main" id="{3DABB4D3-1F22-8EB5-7EE2-D8AA102694A0}"/>
              </a:ext>
            </a:extLst>
          </p:cNvPr>
          <p:cNvPicPr>
            <a:picLocks noGrp="1" noChangeAspect="1"/>
          </p:cNvPicPr>
          <p:nvPr>
            <p:ph type="pic" sz="quarter" idx="13"/>
          </p:nvPr>
        </p:nvPicPr>
        <p:blipFill>
          <a:blip r:embed="rId2"/>
          <a:srcRect l="20649" r="20649"/>
          <a:stretch>
            <a:fillRect/>
          </a:stretch>
        </p:blipFill>
        <p:spPr>
          <a:xfrm>
            <a:off x="7364413" y="685800"/>
            <a:ext cx="4827587" cy="5486400"/>
          </a:xfrm>
        </p:spPr>
      </p:pic>
      <p:pic>
        <p:nvPicPr>
          <p:cNvPr id="7" name="Picture 6" descr="300 pixel state seal">
            <a:extLst>
              <a:ext uri="{FF2B5EF4-FFF2-40B4-BE49-F238E27FC236}">
                <a16:creationId xmlns:a16="http://schemas.microsoft.com/office/drawing/2014/main" id="{03068704-33E1-B174-DEE0-DB43A221A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648" y="4787971"/>
            <a:ext cx="1715530" cy="171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448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F1FF-FDA6-15D2-B014-BA74F4C0069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F280F2-FCFD-27E2-01E4-42CC8E925D62}"/>
              </a:ext>
            </a:extLst>
          </p:cNvPr>
          <p:cNvSpPr>
            <a:spLocks noGrp="1"/>
          </p:cNvSpPr>
          <p:nvPr>
            <p:ph type="body" sz="quarter" idx="79"/>
          </p:nvPr>
        </p:nvSpPr>
        <p:spPr>
          <a:xfrm>
            <a:off x="609600" y="1427733"/>
            <a:ext cx="10972800" cy="566309"/>
          </a:xfrm>
        </p:spPr>
        <p:txBody>
          <a:bodyPr/>
          <a:lstStyle/>
          <a:p>
            <a:r>
              <a:rPr lang="en-US">
                <a:latin typeface="Aptos" panose="020B0004020202020204" pitchFamily="34" charset="0"/>
              </a:rPr>
              <a:t>Step 1: Navigate to the CARDS site (environment will be available starting June 2</a:t>
            </a:r>
            <a:r>
              <a:rPr lang="en-US" baseline="30000">
                <a:latin typeface="Aptos" panose="020B0004020202020204" pitchFamily="34" charset="0"/>
              </a:rPr>
              <a:t>nd</a:t>
            </a:r>
            <a:r>
              <a:rPr lang="en-US">
                <a:latin typeface="Aptos" panose="020B0004020202020204" pitchFamily="34" charset="0"/>
              </a:rPr>
              <a:t> )</a:t>
            </a:r>
          </a:p>
          <a:p>
            <a:r>
              <a:rPr lang="en-US">
                <a:latin typeface="Aptos" panose="020B0004020202020204" pitchFamily="34" charset="0"/>
              </a:rPr>
              <a:t>Step 2: Select “Register Today” or “Register now” to initiate the registration process</a:t>
            </a:r>
          </a:p>
        </p:txBody>
      </p:sp>
      <p:sp>
        <p:nvSpPr>
          <p:cNvPr id="3" name="Title 2">
            <a:extLst>
              <a:ext uri="{FF2B5EF4-FFF2-40B4-BE49-F238E27FC236}">
                <a16:creationId xmlns:a16="http://schemas.microsoft.com/office/drawing/2014/main" id="{91780CBD-8516-A5D2-3F2A-2EA1B63F9C08}"/>
              </a:ext>
            </a:extLst>
          </p:cNvPr>
          <p:cNvSpPr>
            <a:spLocks noGrp="1"/>
          </p:cNvSpPr>
          <p:nvPr>
            <p:ph type="title"/>
          </p:nvPr>
        </p:nvSpPr>
        <p:spPr/>
        <p:txBody>
          <a:bodyPr/>
          <a:lstStyle/>
          <a:p>
            <a:r>
              <a:rPr lang="en-US">
                <a:latin typeface="Aptos" panose="020B0004020202020204" pitchFamily="34" charset="0"/>
              </a:rPr>
              <a:t>CARDS Registration </a:t>
            </a:r>
          </a:p>
        </p:txBody>
      </p:sp>
      <p:sp>
        <p:nvSpPr>
          <p:cNvPr id="4" name="Text Placeholder 2">
            <a:extLst>
              <a:ext uri="{FF2B5EF4-FFF2-40B4-BE49-F238E27FC236}">
                <a16:creationId xmlns:a16="http://schemas.microsoft.com/office/drawing/2014/main" id="{8E0AA40D-5483-4344-8DDA-28F7EF5EA3A5}"/>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pic>
        <p:nvPicPr>
          <p:cNvPr id="8" name="Picture 7">
            <a:extLst>
              <a:ext uri="{FF2B5EF4-FFF2-40B4-BE49-F238E27FC236}">
                <a16:creationId xmlns:a16="http://schemas.microsoft.com/office/drawing/2014/main" id="{30351203-EE29-1B71-9E9D-482C2CC00173}"/>
              </a:ext>
            </a:extLst>
          </p:cNvPr>
          <p:cNvPicPr>
            <a:picLocks noChangeAspect="1"/>
          </p:cNvPicPr>
          <p:nvPr/>
        </p:nvPicPr>
        <p:blipFill>
          <a:blip r:embed="rId3"/>
          <a:srcRect b="6103"/>
          <a:stretch/>
        </p:blipFill>
        <p:spPr>
          <a:xfrm>
            <a:off x="1107324" y="2235127"/>
            <a:ext cx="10023148" cy="3803903"/>
          </a:xfrm>
          <a:prstGeom prst="rect">
            <a:avLst/>
          </a:prstGeom>
          <a:ln>
            <a:solidFill>
              <a:schemeClr val="accent4"/>
            </a:solidFill>
          </a:ln>
        </p:spPr>
      </p:pic>
      <p:sp>
        <p:nvSpPr>
          <p:cNvPr id="9" name="Rectangle 8">
            <a:extLst>
              <a:ext uri="{FF2B5EF4-FFF2-40B4-BE49-F238E27FC236}">
                <a16:creationId xmlns:a16="http://schemas.microsoft.com/office/drawing/2014/main" id="{35351DAA-FFB4-8BD0-63A2-A8D208A353D2}"/>
              </a:ext>
            </a:extLst>
          </p:cNvPr>
          <p:cNvSpPr/>
          <p:nvPr/>
        </p:nvSpPr>
        <p:spPr>
          <a:xfrm>
            <a:off x="1107324" y="4462800"/>
            <a:ext cx="1064376"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0" name="Oval 9">
            <a:extLst>
              <a:ext uri="{FF2B5EF4-FFF2-40B4-BE49-F238E27FC236}">
                <a16:creationId xmlns:a16="http://schemas.microsoft.com/office/drawing/2014/main" id="{DF406F6B-8D17-B697-1284-508EE8F39B1F}"/>
              </a:ext>
            </a:extLst>
          </p:cNvPr>
          <p:cNvSpPr/>
          <p:nvPr/>
        </p:nvSpPr>
        <p:spPr>
          <a:xfrm>
            <a:off x="2028751" y="4310486"/>
            <a:ext cx="365760" cy="259675"/>
          </a:xfrm>
          <a:prstGeom prst="ellipse">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0" tIns="0" rIns="0" bIns="0" rtlCol="0" anchor="ctr">
            <a:spAutoFit/>
          </a:bodyPr>
          <a:lstStyle/>
          <a:p>
            <a:pPr algn="ctr" defTabSz="457154">
              <a:spcAft>
                <a:spcPts val="1800"/>
              </a:spcAft>
            </a:pPr>
            <a:r>
              <a:rPr lang="en-US" sz="1200" b="1" kern="900" spc="20">
                <a:solidFill>
                  <a:schemeClr val="bg1"/>
                </a:solidFill>
                <a:latin typeface="Aptos" panose="020B0004020202020204" pitchFamily="34" charset="0"/>
              </a:rPr>
              <a:t>2</a:t>
            </a:r>
          </a:p>
        </p:txBody>
      </p:sp>
      <p:sp>
        <p:nvSpPr>
          <p:cNvPr id="11" name="Rectangle 10">
            <a:extLst>
              <a:ext uri="{FF2B5EF4-FFF2-40B4-BE49-F238E27FC236}">
                <a16:creationId xmlns:a16="http://schemas.microsoft.com/office/drawing/2014/main" id="{519FB808-957D-7C67-46B7-CDCAA826F404}"/>
              </a:ext>
            </a:extLst>
          </p:cNvPr>
          <p:cNvSpPr/>
          <p:nvPr/>
        </p:nvSpPr>
        <p:spPr>
          <a:xfrm>
            <a:off x="7838155" y="4872516"/>
            <a:ext cx="892926" cy="317266"/>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2" name="Oval 11">
            <a:extLst>
              <a:ext uri="{FF2B5EF4-FFF2-40B4-BE49-F238E27FC236}">
                <a16:creationId xmlns:a16="http://schemas.microsoft.com/office/drawing/2014/main" id="{B7AB99BC-10DE-E6C4-BED8-9616E3706F2E}"/>
              </a:ext>
            </a:extLst>
          </p:cNvPr>
          <p:cNvSpPr/>
          <p:nvPr/>
        </p:nvSpPr>
        <p:spPr>
          <a:xfrm>
            <a:off x="8553991" y="4742678"/>
            <a:ext cx="365760" cy="259675"/>
          </a:xfrm>
          <a:prstGeom prst="ellipse">
            <a:avLst/>
          </a:prstGeom>
          <a:solidFill>
            <a:schemeClr val="tx2"/>
          </a:solidFill>
          <a:ln w="12700">
            <a:noFill/>
            <a:miter lim="400000"/>
          </a:ln>
          <a:extLst>
            <a:ext uri="{C572A759-6A51-4108-AA02-DFA0A04FC94B}">
              <ma14:wrappingTextBoxFlag xmlns:ma14="http://schemas.microsoft.com/office/mac/drawingml/2011/main" xmlns="" val="1"/>
            </a:ext>
          </a:extLst>
        </p:spPr>
        <p:txBody>
          <a:bodyPr wrap="square" lIns="0" tIns="0" rIns="0" bIns="0" rtlCol="0" anchor="ctr">
            <a:spAutoFit/>
          </a:bodyPr>
          <a:lstStyle/>
          <a:p>
            <a:pPr algn="ctr" defTabSz="457154">
              <a:spcAft>
                <a:spcPts val="1800"/>
              </a:spcAft>
            </a:pPr>
            <a:r>
              <a:rPr lang="en-US" sz="1200" b="1" kern="900" spc="20">
                <a:solidFill>
                  <a:schemeClr val="bg1"/>
                </a:solidFill>
                <a:latin typeface="Aptos" panose="020B0004020202020204" pitchFamily="34" charset="0"/>
              </a:rPr>
              <a:t>2</a:t>
            </a:r>
          </a:p>
        </p:txBody>
      </p:sp>
    </p:spTree>
    <p:extLst>
      <p:ext uri="{BB962C8B-B14F-4D97-AF65-F5344CB8AC3E}">
        <p14:creationId xmlns:p14="http://schemas.microsoft.com/office/powerpoint/2010/main" val="1935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6875-27C1-CC18-4988-27FD3DCD50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0B68A3-0BCB-A790-75ED-E7D1194659AA}"/>
              </a:ext>
            </a:extLst>
          </p:cNvPr>
          <p:cNvSpPr>
            <a:spLocks noGrp="1"/>
          </p:cNvSpPr>
          <p:nvPr>
            <p:ph type="title"/>
          </p:nvPr>
        </p:nvSpPr>
        <p:spPr/>
        <p:txBody>
          <a:bodyPr/>
          <a:lstStyle/>
          <a:p>
            <a:r>
              <a:rPr lang="en-US">
                <a:latin typeface="Aptos" panose="020B0004020202020204" pitchFamily="34" charset="0"/>
              </a:rPr>
              <a:t>CARDS Registration</a:t>
            </a:r>
          </a:p>
        </p:txBody>
      </p:sp>
      <p:pic>
        <p:nvPicPr>
          <p:cNvPr id="6" name="Picture 5">
            <a:extLst>
              <a:ext uri="{FF2B5EF4-FFF2-40B4-BE49-F238E27FC236}">
                <a16:creationId xmlns:a16="http://schemas.microsoft.com/office/drawing/2014/main" id="{7A8AE7DF-71F4-557D-82C4-97DB0463DB21}"/>
              </a:ext>
            </a:extLst>
          </p:cNvPr>
          <p:cNvPicPr>
            <a:picLocks noChangeAspect="1"/>
          </p:cNvPicPr>
          <p:nvPr/>
        </p:nvPicPr>
        <p:blipFill>
          <a:blip r:embed="rId2"/>
          <a:stretch>
            <a:fillRect/>
          </a:stretch>
        </p:blipFill>
        <p:spPr>
          <a:xfrm>
            <a:off x="1123836" y="1855433"/>
            <a:ext cx="9944328" cy="4115447"/>
          </a:xfrm>
          <a:prstGeom prst="rect">
            <a:avLst/>
          </a:prstGeom>
          <a:ln>
            <a:solidFill>
              <a:schemeClr val="accent4"/>
            </a:solidFill>
          </a:ln>
        </p:spPr>
      </p:pic>
      <p:sp>
        <p:nvSpPr>
          <p:cNvPr id="12" name="Text Placeholder 1">
            <a:extLst>
              <a:ext uri="{FF2B5EF4-FFF2-40B4-BE49-F238E27FC236}">
                <a16:creationId xmlns:a16="http://schemas.microsoft.com/office/drawing/2014/main" id="{97D75480-F1A9-B824-DDDE-D29772D7B002}"/>
              </a:ext>
            </a:extLst>
          </p:cNvPr>
          <p:cNvSpPr txBox="1">
            <a:spLocks/>
          </p:cNvSpPr>
          <p:nvPr/>
        </p:nvSpPr>
        <p:spPr>
          <a:xfrm>
            <a:off x="609600" y="1427733"/>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panose="020B0004020202020204" pitchFamily="34" charset="0"/>
              </a:rPr>
              <a:t>Step 3: Enter new log in information </a:t>
            </a:r>
          </a:p>
          <a:p>
            <a:endParaRPr lang="en-US">
              <a:latin typeface="Aptos" panose="020B0004020202020204" pitchFamily="34" charset="0"/>
            </a:endParaRPr>
          </a:p>
        </p:txBody>
      </p:sp>
      <p:sp>
        <p:nvSpPr>
          <p:cNvPr id="13" name="Text Placeholder 2">
            <a:extLst>
              <a:ext uri="{FF2B5EF4-FFF2-40B4-BE49-F238E27FC236}">
                <a16:creationId xmlns:a16="http://schemas.microsoft.com/office/drawing/2014/main" id="{57D91BCD-3026-4510-B8EB-4BBD15D3D147}"/>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sp>
        <p:nvSpPr>
          <p:cNvPr id="14" name="Rectangle 13">
            <a:extLst>
              <a:ext uri="{FF2B5EF4-FFF2-40B4-BE49-F238E27FC236}">
                <a16:creationId xmlns:a16="http://schemas.microsoft.com/office/drawing/2014/main" id="{85397F23-69C9-C254-55E6-4274427698D2}"/>
              </a:ext>
            </a:extLst>
          </p:cNvPr>
          <p:cNvSpPr/>
          <p:nvPr/>
        </p:nvSpPr>
        <p:spPr>
          <a:xfrm>
            <a:off x="1168226" y="3002113"/>
            <a:ext cx="2103120" cy="365760"/>
          </a:xfrm>
          <a:prstGeom prst="rect">
            <a:avLst/>
          </a:prstGeom>
          <a:noFill/>
          <a:ln w="28575">
            <a:solidFill>
              <a:schemeClr val="accent6"/>
            </a:solidFill>
            <a:miter lim="400000"/>
          </a:ln>
          <a:extLst>
            <a:ext uri="{C572A759-6A51-4108-AA02-DFA0A04FC94B}">
              <ma14:wrappingTextBoxFlag xmlns:ma14="http://schemas.microsoft.com/office/mac/drawingml/2011/main" xmlns="" val="1"/>
            </a:ext>
          </a:extLst>
        </p:spPr>
        <p:txBody>
          <a:bodyPr wrap="square" lIns="50793" tIns="50793" rIns="50793" bIns="50793" rtlCol="0" anchor="t">
            <a:spAutoFit/>
          </a:bodyPr>
          <a:lstStyle/>
          <a:p>
            <a:pPr algn="l" defTabSz="457154">
              <a:spcAft>
                <a:spcPts val="1800"/>
              </a:spcAft>
            </a:pPr>
            <a:endParaRPr lang="en-US" sz="1200" kern="900" spc="20">
              <a:solidFill>
                <a:schemeClr val="tx1"/>
              </a:solidFill>
              <a:latin typeface="Gibson" panose="02000000000000000000" pitchFamily="2" charset="77"/>
            </a:endParaRPr>
          </a:p>
        </p:txBody>
      </p:sp>
      <p:sp>
        <p:nvSpPr>
          <p:cNvPr id="15" name="Rectangle 14">
            <a:extLst>
              <a:ext uri="{FF2B5EF4-FFF2-40B4-BE49-F238E27FC236}">
                <a16:creationId xmlns:a16="http://schemas.microsoft.com/office/drawing/2014/main" id="{2526E98C-CCD1-947B-CD4C-F7D07775A1F7}"/>
              </a:ext>
            </a:extLst>
          </p:cNvPr>
          <p:cNvSpPr/>
          <p:nvPr/>
        </p:nvSpPr>
        <p:spPr>
          <a:xfrm>
            <a:off x="4900476" y="2160674"/>
            <a:ext cx="3826274" cy="733446"/>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Email may be used for email notifications, so be sure to use an active email inbox</a:t>
            </a:r>
          </a:p>
        </p:txBody>
      </p:sp>
      <p:cxnSp>
        <p:nvCxnSpPr>
          <p:cNvPr id="16" name="Connector: Elbow 15">
            <a:extLst>
              <a:ext uri="{FF2B5EF4-FFF2-40B4-BE49-F238E27FC236}">
                <a16:creationId xmlns:a16="http://schemas.microsoft.com/office/drawing/2014/main" id="{D619E6F2-7CED-B060-582E-34A57CB21A97}"/>
              </a:ext>
            </a:extLst>
          </p:cNvPr>
          <p:cNvCxnSpPr>
            <a:cxnSpLocks/>
          </p:cNvCxnSpPr>
          <p:nvPr/>
        </p:nvCxnSpPr>
        <p:spPr>
          <a:xfrm rot="10800000" flipV="1">
            <a:off x="3271348" y="2527397"/>
            <a:ext cx="1629128" cy="657596"/>
          </a:xfrm>
          <a:prstGeom prst="bentConnector3">
            <a:avLst>
              <a:gd name="adj1" fmla="val 50000"/>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16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B0CF1-CF23-5B8B-08C6-0E4C1BCC29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081109-3014-E603-EFA5-0E1EA81B4C9F}"/>
              </a:ext>
            </a:extLst>
          </p:cNvPr>
          <p:cNvSpPr>
            <a:spLocks noGrp="1"/>
          </p:cNvSpPr>
          <p:nvPr>
            <p:ph type="title"/>
          </p:nvPr>
        </p:nvSpPr>
        <p:spPr/>
        <p:txBody>
          <a:bodyPr/>
          <a:lstStyle/>
          <a:p>
            <a:r>
              <a:rPr lang="en-US">
                <a:latin typeface="Aptos" panose="020B0004020202020204" pitchFamily="34" charset="0"/>
              </a:rPr>
              <a:t>CARDS Registration</a:t>
            </a:r>
          </a:p>
        </p:txBody>
      </p:sp>
      <p:sp>
        <p:nvSpPr>
          <p:cNvPr id="12" name="Text Placeholder 1">
            <a:extLst>
              <a:ext uri="{FF2B5EF4-FFF2-40B4-BE49-F238E27FC236}">
                <a16:creationId xmlns:a16="http://schemas.microsoft.com/office/drawing/2014/main" id="{0D8F766E-FFE2-10BE-9B61-F45A0386E4A2}"/>
              </a:ext>
            </a:extLst>
          </p:cNvPr>
          <p:cNvSpPr txBox="1">
            <a:spLocks/>
          </p:cNvSpPr>
          <p:nvPr/>
        </p:nvSpPr>
        <p:spPr>
          <a:xfrm>
            <a:off x="609600" y="1427733"/>
            <a:ext cx="10972800" cy="566309"/>
          </a:xfrm>
          <a:prstGeom prst="rect">
            <a:avLst/>
          </a:prstGeom>
        </p:spPr>
        <p:txBody>
          <a:bodyPr vert="horz" lIns="0" tIns="0" rIns="0" bIns="0" rtlCol="0" anchor="t" anchorCtr="0">
            <a:noAutofit/>
          </a:bodyPr>
          <a:lstStyle>
            <a:lvl1pPr marL="0" indent="0" algn="l" defTabSz="914377" rtl="0" eaLnBrk="1" latinLnBrk="0" hangingPunct="1">
              <a:lnSpc>
                <a:spcPct val="120000"/>
              </a:lnSpc>
              <a:spcBef>
                <a:spcPts val="0"/>
              </a:spcBef>
              <a:spcAft>
                <a:spcPts val="0"/>
              </a:spcAft>
              <a:buClr>
                <a:schemeClr val="tx1"/>
              </a:buClr>
              <a:buFont typeface="Arial" panose="020B0604020202020204" pitchFamily="34" charset="0"/>
              <a:buNone/>
              <a:tabLst/>
              <a:defRPr sz="1600" b="0" i="0" kern="900" spc="0" baseline="0">
                <a:solidFill>
                  <a:schemeClr val="tx1"/>
                </a:solidFill>
                <a:latin typeface="Gibson" panose="02000000000000000000" pitchFamily="2" charset="77"/>
                <a:ea typeface="+mn-ea"/>
                <a:cs typeface="+mn-cs"/>
              </a:defRPr>
            </a:lvl1pPr>
            <a:lvl2pPr marL="7524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2pPr>
            <a:lvl3pPr marL="11969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3pPr>
            <a:lvl4pPr marL="16541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4pPr>
            <a:lvl5pPr marL="2111375" indent="-283464" algn="l" defTabSz="914377" rtl="0" eaLnBrk="1" latinLnBrk="0" hangingPunct="1">
              <a:lnSpc>
                <a:spcPts val="2400"/>
              </a:lnSpc>
              <a:spcBef>
                <a:spcPts val="0"/>
              </a:spcBef>
              <a:spcAft>
                <a:spcPts val="600"/>
              </a:spcAft>
              <a:buClr>
                <a:schemeClr val="tx1"/>
              </a:buClr>
              <a:buFont typeface="Arial" panose="020B0604020202020204" pitchFamily="34" charset="0"/>
              <a:buChar char="•"/>
              <a:tabLst/>
              <a:defRPr sz="1600" b="0" i="0" kern="900" spc="0" baseline="0">
                <a:solidFill>
                  <a:schemeClr val="tx1"/>
                </a:solidFill>
                <a:latin typeface="Gibson" panose="02000000000000000000"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ptos" panose="020B0004020202020204" pitchFamily="34" charset="0"/>
              </a:rPr>
              <a:t>Step 4: Activate your account through the email link </a:t>
            </a:r>
          </a:p>
          <a:p>
            <a:endParaRPr lang="en-US">
              <a:latin typeface="Aptos" panose="020B0004020202020204" pitchFamily="34" charset="0"/>
            </a:endParaRPr>
          </a:p>
        </p:txBody>
      </p:sp>
      <p:sp>
        <p:nvSpPr>
          <p:cNvPr id="13" name="Text Placeholder 2">
            <a:extLst>
              <a:ext uri="{FF2B5EF4-FFF2-40B4-BE49-F238E27FC236}">
                <a16:creationId xmlns:a16="http://schemas.microsoft.com/office/drawing/2014/main" id="{7A0C1737-2F49-F82E-81B5-97BE3DB4C5D9}"/>
              </a:ext>
            </a:extLst>
          </p:cNvPr>
          <p:cNvSpPr txBox="1">
            <a:spLocks/>
          </p:cNvSpPr>
          <p:nvPr/>
        </p:nvSpPr>
        <p:spPr>
          <a:xfrm>
            <a:off x="609599" y="1124120"/>
            <a:ext cx="6094209" cy="281404"/>
          </a:xfrm>
          <a:prstGeom prst="rect">
            <a:avLst/>
          </a:prstGeom>
        </p:spPr>
        <p:txBody>
          <a:bodyPr vert="horz" lIns="0" tIns="0" rIns="0" bIns="0" rtlCol="0">
            <a:noAutofit/>
          </a:bodyPr>
          <a:lstStyle>
            <a:lvl1pPr indent="0" defTabSz="914377">
              <a:lnSpc>
                <a:spcPts val="2000"/>
              </a:lnSpc>
              <a:spcBef>
                <a:spcPts val="0"/>
              </a:spcBef>
              <a:spcAft>
                <a:spcPts val="600"/>
              </a:spcAft>
              <a:buClr>
                <a:schemeClr val="tx1"/>
              </a:buClr>
              <a:buFont typeface="Arial" panose="020B0604020202020204" pitchFamily="34" charset="0"/>
              <a:buNone/>
              <a:tabLst/>
              <a:defRPr sz="1000" b="1" i="0" spc="150" baseline="0">
                <a:solidFill>
                  <a:schemeClr val="bg1"/>
                </a:solidFill>
                <a:latin typeface="Gibson SemiBold" pitchFamily="2" charset="77"/>
              </a:defRPr>
            </a:lvl1pPr>
            <a:lvl2pPr marL="7524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2pPr>
            <a:lvl3pPr marL="11969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3pPr>
            <a:lvl4pPr marL="16541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4pPr>
            <a:lvl5pPr marL="2111375" indent="-283464" defTabSz="914377">
              <a:lnSpc>
                <a:spcPts val="2000"/>
              </a:lnSpc>
              <a:spcBef>
                <a:spcPts val="0"/>
              </a:spcBef>
              <a:spcAft>
                <a:spcPts val="600"/>
              </a:spcAft>
              <a:buClr>
                <a:schemeClr val="tx1"/>
              </a:buClr>
              <a:buFont typeface="Arial" panose="020B0604020202020204" pitchFamily="34" charset="0"/>
              <a:buChar char="•"/>
              <a:tabLst/>
              <a:defRPr b="0" i="0" kern="900" spc="0" baseline="0">
                <a:latin typeface="Gibson" panose="02000000000000000000" pitchFamily="2" charset="77"/>
              </a:defRPr>
            </a:lvl5pPr>
            <a:lvl6pPr marL="2514537" indent="-228594" defTabSz="914377">
              <a:lnSpc>
                <a:spcPct val="90000"/>
              </a:lnSpc>
              <a:spcBef>
                <a:spcPts val="500"/>
              </a:spcBef>
              <a:buFont typeface="Arial" panose="020B0604020202020204" pitchFamily="34" charset="0"/>
              <a:buChar char="•"/>
            </a:lvl6pPr>
            <a:lvl7pPr marL="2971726" indent="-228594" defTabSz="914377">
              <a:lnSpc>
                <a:spcPct val="90000"/>
              </a:lnSpc>
              <a:spcBef>
                <a:spcPts val="500"/>
              </a:spcBef>
              <a:buFont typeface="Arial" panose="020B0604020202020204" pitchFamily="34" charset="0"/>
              <a:buChar char="•"/>
            </a:lvl7pPr>
            <a:lvl8pPr marL="3428914" indent="-228594" defTabSz="914377">
              <a:lnSpc>
                <a:spcPct val="90000"/>
              </a:lnSpc>
              <a:spcBef>
                <a:spcPts val="500"/>
              </a:spcBef>
              <a:buFont typeface="Arial" panose="020B0604020202020204" pitchFamily="34" charset="0"/>
              <a:buChar char="•"/>
            </a:lvl8pPr>
            <a:lvl9pPr marL="3886103" indent="-228594" defTabSz="914377">
              <a:lnSpc>
                <a:spcPct val="90000"/>
              </a:lnSpc>
              <a:spcBef>
                <a:spcPts val="500"/>
              </a:spcBef>
              <a:buFont typeface="Arial" panose="020B0604020202020204" pitchFamily="34" charset="0"/>
              <a:buChar char="•"/>
            </a:lvl9pPr>
          </a:lstStyle>
          <a:p>
            <a:r>
              <a:rPr lang="en-US">
                <a:solidFill>
                  <a:schemeClr val="tx1"/>
                </a:solidFill>
                <a:latin typeface="Aptos" panose="020B0004020202020204" pitchFamily="34" charset="0"/>
              </a:rPr>
              <a:t>NAVIGATING TO THE CARDS WEBSITE AND COMPLETING ACCOUNT REGISTRATION</a:t>
            </a:r>
          </a:p>
        </p:txBody>
      </p:sp>
      <p:pic>
        <p:nvPicPr>
          <p:cNvPr id="5" name="Picture 4">
            <a:extLst>
              <a:ext uri="{FF2B5EF4-FFF2-40B4-BE49-F238E27FC236}">
                <a16:creationId xmlns:a16="http://schemas.microsoft.com/office/drawing/2014/main" id="{A39C13B5-634E-DBB4-05A2-835033AA8CCD}"/>
              </a:ext>
            </a:extLst>
          </p:cNvPr>
          <p:cNvPicPr>
            <a:picLocks noChangeAspect="1"/>
          </p:cNvPicPr>
          <p:nvPr/>
        </p:nvPicPr>
        <p:blipFill>
          <a:blip r:embed="rId2"/>
          <a:srcRect t="670"/>
          <a:stretch/>
        </p:blipFill>
        <p:spPr>
          <a:xfrm>
            <a:off x="470516" y="1855433"/>
            <a:ext cx="8834568" cy="2610033"/>
          </a:xfrm>
          <a:prstGeom prst="rect">
            <a:avLst/>
          </a:prstGeom>
          <a:ln>
            <a:solidFill>
              <a:schemeClr val="accent4"/>
            </a:solidFill>
          </a:ln>
        </p:spPr>
      </p:pic>
      <p:pic>
        <p:nvPicPr>
          <p:cNvPr id="8" name="Picture 7">
            <a:extLst>
              <a:ext uri="{FF2B5EF4-FFF2-40B4-BE49-F238E27FC236}">
                <a16:creationId xmlns:a16="http://schemas.microsoft.com/office/drawing/2014/main" id="{AAD2A27C-C674-EE00-9A6C-E95A2467A0D1}"/>
              </a:ext>
            </a:extLst>
          </p:cNvPr>
          <p:cNvPicPr>
            <a:picLocks noChangeAspect="1"/>
          </p:cNvPicPr>
          <p:nvPr/>
        </p:nvPicPr>
        <p:blipFill>
          <a:blip r:embed="rId3"/>
          <a:stretch>
            <a:fillRect/>
          </a:stretch>
        </p:blipFill>
        <p:spPr>
          <a:xfrm>
            <a:off x="3346882" y="3606646"/>
            <a:ext cx="8492068" cy="2038457"/>
          </a:xfrm>
          <a:prstGeom prst="rect">
            <a:avLst/>
          </a:prstGeom>
          <a:ln>
            <a:solidFill>
              <a:schemeClr val="accent4"/>
            </a:solidFill>
          </a:ln>
        </p:spPr>
      </p:pic>
      <p:sp>
        <p:nvSpPr>
          <p:cNvPr id="9" name="Rectangle 8">
            <a:extLst>
              <a:ext uri="{FF2B5EF4-FFF2-40B4-BE49-F238E27FC236}">
                <a16:creationId xmlns:a16="http://schemas.microsoft.com/office/drawing/2014/main" id="{20FF40CF-E79D-E86E-9E18-FDAE182F2621}"/>
              </a:ext>
            </a:extLst>
          </p:cNvPr>
          <p:cNvSpPr/>
          <p:nvPr/>
        </p:nvSpPr>
        <p:spPr>
          <a:xfrm>
            <a:off x="6096000" y="5278380"/>
            <a:ext cx="3826274" cy="545371"/>
          </a:xfrm>
          <a:prstGeom prst="rect">
            <a:avLst/>
          </a:prstGeom>
          <a:solidFill>
            <a:schemeClr val="bg2"/>
          </a:solidFill>
          <a:ln w="28575">
            <a:solidFill>
              <a:schemeClr val="tx2"/>
            </a:solidFill>
          </a:ln>
          <a:extLst>
            <a:ext uri="{C572A759-6A51-4108-AA02-DFA0A04FC94B}">
              <ma14:wrappingTextBoxFlag xmlns:ma14="http://schemas.microsoft.com/office/mac/drawingml/2011/main" xmlns="" val="1"/>
            </a:ext>
          </a:extLst>
        </p:spPr>
        <p:txBody>
          <a:bodyPr vert="horz" lIns="0" tIns="0" rIns="0" bIns="0" rtlCol="0" anchor="ctr" anchorCtr="0">
            <a:noAutofit/>
          </a:bodyPr>
          <a:lstStyle/>
          <a:p>
            <a:pPr algn="ctr" defTabSz="914377">
              <a:buClr>
                <a:schemeClr val="tx1"/>
              </a:buClr>
            </a:pPr>
            <a:r>
              <a:rPr lang="en-US" sz="1400" b="1" kern="900">
                <a:latin typeface="Aptos" panose="020B0004020202020204" pitchFamily="34" charset="0"/>
              </a:rPr>
              <a:t>Note: </a:t>
            </a:r>
            <a:r>
              <a:rPr lang="en-US" sz="1400" kern="900">
                <a:latin typeface="Aptos" panose="020B0004020202020204" pitchFamily="34" charset="0"/>
              </a:rPr>
              <a:t>Email will be sent by “no-reply@nv.gov”</a:t>
            </a:r>
          </a:p>
        </p:txBody>
      </p:sp>
    </p:spTree>
    <p:extLst>
      <p:ext uri="{BB962C8B-B14F-4D97-AF65-F5344CB8AC3E}">
        <p14:creationId xmlns:p14="http://schemas.microsoft.com/office/powerpoint/2010/main" val="3020403510"/>
      </p:ext>
    </p:extLst>
  </p:cSld>
  <p:clrMapOvr>
    <a:masterClrMapping/>
  </p:clrMapOvr>
</p:sld>
</file>

<file path=ppt/theme/theme1.xml><?xml version="1.0" encoding="utf-8"?>
<a:theme xmlns:a="http://schemas.openxmlformats.org/drawingml/2006/main" name="1_UPDATED">
  <a:themeElements>
    <a:clrScheme name="CapTech">
      <a:dk1>
        <a:srgbClr val="333F48"/>
      </a:dk1>
      <a:lt1>
        <a:srgbClr val="FFFFFF"/>
      </a:lt1>
      <a:dk2>
        <a:srgbClr val="005EB8"/>
      </a:dk2>
      <a:lt2>
        <a:srgbClr val="F5F5F6"/>
      </a:lt2>
      <a:accent1>
        <a:srgbClr val="FDDA24"/>
      </a:accent1>
      <a:accent2>
        <a:srgbClr val="888B8D"/>
      </a:accent2>
      <a:accent3>
        <a:srgbClr val="D9D9D6"/>
      </a:accent3>
      <a:accent4>
        <a:srgbClr val="003865"/>
      </a:accent4>
      <a:accent5>
        <a:srgbClr val="68D2DF"/>
      </a:accent5>
      <a:accent6>
        <a:srgbClr val="00A5DF"/>
      </a:accent6>
      <a:hlink>
        <a:srgbClr val="005EB8"/>
      </a:hlink>
      <a:folHlink>
        <a:srgbClr val="00A5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a:miter lim="400000"/>
        </a:ln>
        <a:extLst>
          <a:ext uri="{C572A759-6A51-4108-AA02-DFA0A04FC94B}">
            <ma14:wrappingTextBoxFlag xmlns="" xmlns:r="http://schemas.openxmlformats.org/officeDocument/2006/relationships" xmlns:p="http://schemas.openxmlformats.org/presentationml/2006/main" xmlns:ma14="http://schemas.microsoft.com/office/mac/drawingml/2011/main" val="1"/>
          </a:ext>
        </a:extLst>
      </a:spPr>
      <a:bodyPr wrap="square" lIns="50793" tIns="50793" rIns="50793" bIns="50793" anchor="t">
        <a:spAutoFit/>
      </a:bodyPr>
      <a:lstStyle>
        <a:defPPr algn="l" defTabSz="457154">
          <a:spcAft>
            <a:spcPts val="1800"/>
          </a:spcAft>
          <a:defRPr sz="1200" kern="900" spc="20" dirty="0">
            <a:solidFill>
              <a:schemeClr val="tx1"/>
            </a:solidFill>
            <a:latin typeface="Gibson" panose="02000000000000000000" pitchFamily="2" charset="77"/>
          </a:defRPr>
        </a:defPPr>
      </a:lstStyle>
    </a:spDef>
    <a:txDef>
      <a:spPr/>
      <a:bodyPr vert="horz" wrap="square" lIns="0" tIns="0" rIns="0" bIns="0" rtlCol="0" anchor="t" anchorCtr="0">
        <a:noAutofit/>
      </a:bodyPr>
      <a:lstStyle>
        <a:defPPr algn="l">
          <a:spcAft>
            <a:spcPts val="800"/>
          </a:spcAft>
          <a:buClr>
            <a:srgbClr val="00A5DF"/>
          </a:buClr>
          <a:defRPr sz="1400" kern="900" spc="20" dirty="0" err="1" smtClean="0">
            <a:latin typeface="Gibson" panose="02000000000000000000" pitchFamily="2" charset="77"/>
          </a:defRPr>
        </a:defPPr>
      </a:lstStyle>
    </a:txDef>
  </a:objectDefaults>
  <a:extraClrSchemeLst/>
  <a:extLst>
    <a:ext uri="{05A4C25C-085E-4340-85A3-A5531E510DB2}">
      <thm15:themeFamily xmlns:thm15="http://schemas.microsoft.com/office/thememl/2012/main" name="CAPTECH PPT TEMPLATE 2020" id="{15DEB9A9-AA99-6140-8030-88B3C1DE2D92}" vid="{A9D9EA17-C1D4-F545-869B-02CB45AA39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9a48c7a-814a-4728-8769-32ee7972030f" xsi:nil="true"/>
    <lcf76f155ced4ddcb4097134ff3c332f xmlns="1eee5c32-2731-447f-9a36-ead02ca9a7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4F2C2C93B85D40908593DBE56458F3" ma:contentTypeVersion="16" ma:contentTypeDescription="Create a new document." ma:contentTypeScope="" ma:versionID="91320b57f4e612a0aa9ae82d93542a45">
  <xsd:schema xmlns:xsd="http://www.w3.org/2001/XMLSchema" xmlns:xs="http://www.w3.org/2001/XMLSchema" xmlns:p="http://schemas.microsoft.com/office/2006/metadata/properties" xmlns:ns2="1eee5c32-2731-447f-9a36-ead02ca9a781" xmlns:ns3="c9a48c7a-814a-4728-8769-32ee7972030f" xmlns:ns4="f94face6-e591-4f21-ba53-d2a44196690b" targetNamespace="http://schemas.microsoft.com/office/2006/metadata/properties" ma:root="true" ma:fieldsID="7fa78ab6b5f98d97bbc19301a27307fc" ns2:_="" ns3:_="" ns4:_="">
    <xsd:import namespace="1eee5c32-2731-447f-9a36-ead02ca9a781"/>
    <xsd:import namespace="c9a48c7a-814a-4728-8769-32ee7972030f"/>
    <xsd:import namespace="f94face6-e591-4f21-ba53-d2a4419669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e5c32-2731-447f-9a36-ead02ca9a7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39e83f5-da68-4ed3-9d50-d7b0ac448d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a48c7a-814a-4728-8769-32ee797203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4e785a-7ace-4d49-a785-7b7468e9ff47}" ma:internalName="TaxCatchAll" ma:showField="CatchAllData" ma:web="f94face6-e591-4f21-ba53-d2a4419669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4face6-e591-4f21-ba53-d2a44196690b"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ection Nam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40E70F-F529-4AFD-8FC2-C37229C3D635}">
  <ds:schemaRefs>
    <ds:schemaRef ds:uri="http://schemas.microsoft.com/sharepoint/v3/contenttype/forms"/>
  </ds:schemaRefs>
</ds:datastoreItem>
</file>

<file path=customXml/itemProps2.xml><?xml version="1.0" encoding="utf-8"?>
<ds:datastoreItem xmlns:ds="http://schemas.openxmlformats.org/officeDocument/2006/customXml" ds:itemID="{99923627-D6DD-45B8-99A4-B4659551484D}">
  <ds:schemaRefs>
    <ds:schemaRef ds:uri="f94face6-e591-4f21-ba53-d2a44196690b"/>
    <ds:schemaRef ds:uri="http://schemas.microsoft.com/office/infopath/2007/PartnerControls"/>
    <ds:schemaRef ds:uri="http://purl.org/dc/elements/1.1/"/>
    <ds:schemaRef ds:uri="http://purl.org/dc/terms/"/>
    <ds:schemaRef ds:uri="http://schemas.microsoft.com/office/2006/documentManagement/types"/>
    <ds:schemaRef ds:uri="1eee5c32-2731-447f-9a36-ead02ca9a781"/>
    <ds:schemaRef ds:uri="http://schemas.microsoft.com/office/2006/metadata/properties"/>
    <ds:schemaRef ds:uri="http://purl.org/dc/dcmitype/"/>
    <ds:schemaRef ds:uri="http://schemas.openxmlformats.org/package/2006/metadata/core-properties"/>
    <ds:schemaRef ds:uri="c9a48c7a-814a-4728-8769-32ee7972030f"/>
    <ds:schemaRef ds:uri="http://www.w3.org/XML/1998/namespace"/>
  </ds:schemaRefs>
</ds:datastoreItem>
</file>

<file path=customXml/itemProps3.xml><?xml version="1.0" encoding="utf-8"?>
<ds:datastoreItem xmlns:ds="http://schemas.openxmlformats.org/officeDocument/2006/customXml" ds:itemID="{1DE51EFD-88B7-4894-AC36-F0C74E061D10}">
  <ds:schemaRefs>
    <ds:schemaRef ds:uri="1eee5c32-2731-447f-9a36-ead02ca9a781"/>
    <ds:schemaRef ds:uri="c9a48c7a-814a-4728-8769-32ee7972030f"/>
    <ds:schemaRef ds:uri="f94face6-e591-4f21-ba53-d2a4419669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27</TotalTime>
  <Words>2282</Words>
  <Application>Microsoft Office PowerPoint</Application>
  <PresentationFormat>Widescreen</PresentationFormat>
  <Paragraphs>212</Paragraphs>
  <Slides>41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Calibri</vt:lpstr>
      <vt:lpstr>Franklin Gothic Book</vt:lpstr>
      <vt:lpstr>Gibson</vt:lpstr>
      <vt:lpstr>Gibson Book</vt:lpstr>
      <vt:lpstr>Gibson Medium</vt:lpstr>
      <vt:lpstr>Gibson SemiBold</vt:lpstr>
      <vt:lpstr>1_UPDATED</vt:lpstr>
      <vt:lpstr>CARDS 101: Introduction to CARDS (Claims and Regulatory Data System)</vt:lpstr>
      <vt:lpstr>CARDS 101: Introduction to CARDS </vt:lpstr>
      <vt:lpstr>Overview</vt:lpstr>
      <vt:lpstr>What is CARDS?</vt:lpstr>
      <vt:lpstr>Modules</vt:lpstr>
      <vt:lpstr>CARDS Registration</vt:lpstr>
      <vt:lpstr>CARDS Registration </vt:lpstr>
      <vt:lpstr>CARDS Registration</vt:lpstr>
      <vt:lpstr>CARDS Registration</vt:lpstr>
      <vt:lpstr>CARDS Registration </vt:lpstr>
      <vt:lpstr>CARDS Registration </vt:lpstr>
      <vt:lpstr>CARDS Registration </vt:lpstr>
      <vt:lpstr>Changing Your Password</vt:lpstr>
      <vt:lpstr>My Account </vt:lpstr>
      <vt:lpstr>User Types</vt:lpstr>
      <vt:lpstr>User Types</vt:lpstr>
      <vt:lpstr>Which User Type Are You? </vt:lpstr>
      <vt:lpstr>Current CARDS External Homepage</vt:lpstr>
      <vt:lpstr>Insurer Homepage</vt:lpstr>
      <vt:lpstr>TPA Homepage</vt:lpstr>
      <vt:lpstr>Clinical Practitioner Homepage</vt:lpstr>
      <vt:lpstr>Attorney Homepage</vt:lpstr>
      <vt:lpstr>User Permissions and the Role of an Account Admin</vt:lpstr>
      <vt:lpstr>Account Admin</vt:lpstr>
      <vt:lpstr>User Permissions</vt:lpstr>
      <vt:lpstr>User Management Page</vt:lpstr>
      <vt:lpstr>Permissions</vt:lpstr>
      <vt:lpstr>CARDS Navigation</vt:lpstr>
      <vt:lpstr>Menu Options</vt:lpstr>
      <vt:lpstr>Entity Selection</vt:lpstr>
      <vt:lpstr>Forms and Tools</vt:lpstr>
      <vt:lpstr>Filings and Webforms</vt:lpstr>
      <vt:lpstr>CARDS Features</vt:lpstr>
      <vt:lpstr>Overview of Features</vt:lpstr>
      <vt:lpstr>Complaint Webform</vt:lpstr>
      <vt:lpstr>Filing a Complaint</vt:lpstr>
      <vt:lpstr>Accessing the Complaint Webform for Non-Authenticated Users</vt:lpstr>
      <vt:lpstr>Complaint Webform for Non-Authenticated Users</vt:lpstr>
      <vt:lpstr>Accessing the Complaint Webform for Authenticated Users</vt:lpstr>
      <vt:lpstr>Complaint Webform for Authenticated Users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Change Management SO</dc:title>
  <dc:creator>Scott Kuhlke</dc:creator>
  <cp:lastModifiedBy>Guadalupe Manzo</cp:lastModifiedBy>
  <cp:revision>3</cp:revision>
  <dcterms:created xsi:type="dcterms:W3CDTF">2023-08-31T18:52:05Z</dcterms:created>
  <dcterms:modified xsi:type="dcterms:W3CDTF">2025-05-29T19:19:32Z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0x0101007C4F2C2C93B85D40908593DBE56458F3</vt:lpwstr>
  </property>
  <property fmtid="{D5CDD505-2E9C-101B-9397-08002B2CF9AE}" pid="3" name="MediaServiceImageTags">
    <vt:lpwstr/>
  </property>
  <property fmtid="{D5CDD505-2E9C-101B-9397-08002B2CF9AE}" pid="4" name="MSIP_Label_7138a076-c22e-4511-a058-63bc0d273c94_Enabled">
    <vt:lpwstr>true</vt:lpwstr>
  </property>
  <property fmtid="{D5CDD505-2E9C-101B-9397-08002B2CF9AE}" pid="5" name="MSIP_Label_7138a076-c22e-4511-a058-63bc0d273c94_SetDate">
    <vt:lpwstr>2025-03-17T23:17:21Z</vt:lpwstr>
  </property>
  <property fmtid="{D5CDD505-2E9C-101B-9397-08002B2CF9AE}" pid="6" name="MSIP_Label_7138a076-c22e-4511-a058-63bc0d273c94_Method">
    <vt:lpwstr>Privileged</vt:lpwstr>
  </property>
  <property fmtid="{D5CDD505-2E9C-101B-9397-08002B2CF9AE}" pid="7" name="MSIP_Label_7138a076-c22e-4511-a058-63bc0d273c94_Name">
    <vt:lpwstr>Public</vt:lpwstr>
  </property>
  <property fmtid="{D5CDD505-2E9C-101B-9397-08002B2CF9AE}" pid="8" name="MSIP_Label_7138a076-c22e-4511-a058-63bc0d273c94_SiteId">
    <vt:lpwstr>ae9d6e9a-cc18-4204-ac29-43a0ccb860e8</vt:lpwstr>
  </property>
  <property fmtid="{D5CDD505-2E9C-101B-9397-08002B2CF9AE}" pid="9" name="MSIP_Label_7138a076-c22e-4511-a058-63bc0d273c94_ActionId">
    <vt:lpwstr>07fca451-a0f4-4b9c-a3ff-f509082d34f8</vt:lpwstr>
  </property>
  <property fmtid="{D5CDD505-2E9C-101B-9397-08002B2CF9AE}" pid="10" name="MSIP_Label_7138a076-c22e-4511-a058-63bc0d273c94_ContentBits">
    <vt:lpwstr>0</vt:lpwstr>
  </property>
  <property fmtid="{D5CDD505-2E9C-101B-9397-08002B2CF9AE}" pid="11" name="MSIP_Label_7138a076-c22e-4511-a058-63bc0d273c94_Tag">
    <vt:lpwstr>10, 0, 1, 1</vt:lpwstr>
  </property>
</Properties>
</file>